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1"/>
  </p:notesMasterIdLst>
  <p:sldIdLst>
    <p:sldId id="256" r:id="rId2"/>
    <p:sldId id="258" r:id="rId3"/>
    <p:sldId id="300" r:id="rId4"/>
    <p:sldId id="301" r:id="rId5"/>
    <p:sldId id="307" r:id="rId6"/>
    <p:sldId id="308" r:id="rId7"/>
    <p:sldId id="309" r:id="rId8"/>
    <p:sldId id="313" r:id="rId9"/>
    <p:sldId id="311" r:id="rId10"/>
  </p:sldIdLst>
  <p:sldSz cx="9144000" cy="5143500" type="screen16x9"/>
  <p:notesSz cx="6858000" cy="9144000"/>
  <p:embeddedFontLst>
    <p:embeddedFont>
      <p:font typeface="Fira Code" panose="020B0809050000020004" pitchFamily="49" charset="0"/>
      <p:regular r:id="rId12"/>
      <p:bold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CF27"/>
    <a:srgbClr val="FF5858"/>
    <a:srgbClr val="2E3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A7F49F-9537-4BE8-933A-4086320DA0FD}" v="68" dt="2025-05-07T13:26:54.070"/>
  </p1510:revLst>
</p1510:revInfo>
</file>

<file path=ppt/tableStyles.xml><?xml version="1.0" encoding="utf-8"?>
<a:tblStyleLst xmlns:a="http://schemas.openxmlformats.org/drawingml/2006/main" def="{459BD419-47F8-4E87-B895-B3DC12ABECAB}">
  <a:tblStyle styleId="{459BD419-47F8-4E87-B895-B3DC12ABEC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FFERT MATTHEW RICHARDSEN LIWANG" userId="3ba7bf0f-5404-4899-b71d-964edf82a519" providerId="ADAL" clId="{8EA7F49F-9537-4BE8-933A-4086320DA0FD}"/>
    <pc:docChg chg="undo custSel addSld delSld modSld sldOrd">
      <pc:chgData name="GIFFERT MATTHEW RICHARDSEN LIWANG" userId="3ba7bf0f-5404-4899-b71d-964edf82a519" providerId="ADAL" clId="{8EA7F49F-9537-4BE8-933A-4086320DA0FD}" dt="2025-05-07T13:46:29.422" v="643" actId="20577"/>
      <pc:docMkLst>
        <pc:docMk/>
      </pc:docMkLst>
      <pc:sldChg chg="modSp mod">
        <pc:chgData name="GIFFERT MATTHEW RICHARDSEN LIWANG" userId="3ba7bf0f-5404-4899-b71d-964edf82a519" providerId="ADAL" clId="{8EA7F49F-9537-4BE8-933A-4086320DA0FD}" dt="2025-05-07T13:46:29.422" v="643" actId="20577"/>
        <pc:sldMkLst>
          <pc:docMk/>
          <pc:sldMk cId="0" sldId="256"/>
        </pc:sldMkLst>
        <pc:spChg chg="mod">
          <ac:chgData name="GIFFERT MATTHEW RICHARDSEN LIWANG" userId="3ba7bf0f-5404-4899-b71d-964edf82a519" providerId="ADAL" clId="{8EA7F49F-9537-4BE8-933A-4086320DA0FD}" dt="2025-05-07T13:46:29.422" v="643" actId="20577"/>
          <ac:spMkLst>
            <pc:docMk/>
            <pc:sldMk cId="0" sldId="256"/>
            <ac:spMk id="459" creationId="{00000000-0000-0000-0000-000000000000}"/>
          </ac:spMkLst>
        </pc:spChg>
      </pc:sldChg>
      <pc:sldChg chg="addSp modSp mod">
        <pc:chgData name="GIFFERT MATTHEW RICHARDSEN LIWANG" userId="3ba7bf0f-5404-4899-b71d-964edf82a519" providerId="ADAL" clId="{8EA7F49F-9537-4BE8-933A-4086320DA0FD}" dt="2025-05-07T13:17:36.207" v="370"/>
        <pc:sldMkLst>
          <pc:docMk/>
          <pc:sldMk cId="0" sldId="258"/>
        </pc:sldMkLst>
        <pc:spChg chg="mod">
          <ac:chgData name="GIFFERT MATTHEW RICHARDSEN LIWANG" userId="3ba7bf0f-5404-4899-b71d-964edf82a519" providerId="ADAL" clId="{8EA7F49F-9537-4BE8-933A-4086320DA0FD}" dt="2025-05-07T13:11:14.624" v="272" actId="20577"/>
          <ac:spMkLst>
            <pc:docMk/>
            <pc:sldMk cId="0" sldId="258"/>
            <ac:spMk id="498" creationId="{C87AB25B-7D1E-3631-1C0E-603E6D05DB9D}"/>
          </ac:spMkLst>
        </pc:spChg>
        <pc:spChg chg="mod">
          <ac:chgData name="GIFFERT MATTHEW RICHARDSEN LIWANG" userId="3ba7bf0f-5404-4899-b71d-964edf82a519" providerId="ADAL" clId="{8EA7F49F-9537-4BE8-933A-4086320DA0FD}" dt="2025-05-07T13:17:19.448" v="364" actId="14100"/>
          <ac:spMkLst>
            <pc:docMk/>
            <pc:sldMk cId="0" sldId="258"/>
            <ac:spMk id="499" creationId="{329ABA6E-E800-0552-C3AD-5409A4FEEA94}"/>
          </ac:spMkLst>
        </pc:spChg>
        <pc:spChg chg="mod">
          <ac:chgData name="GIFFERT MATTHEW RICHARDSEN LIWANG" userId="3ba7bf0f-5404-4899-b71d-964edf82a519" providerId="ADAL" clId="{8EA7F49F-9537-4BE8-933A-4086320DA0FD}" dt="2025-05-07T13:11:41.607" v="289" actId="20577"/>
          <ac:spMkLst>
            <pc:docMk/>
            <pc:sldMk cId="0" sldId="258"/>
            <ac:spMk id="502" creationId="{D9F16501-6F0E-C046-0D0C-C25489C39BAE}"/>
          </ac:spMkLst>
        </pc:spChg>
        <pc:picChg chg="add mod">
          <ac:chgData name="GIFFERT MATTHEW RICHARDSEN LIWANG" userId="3ba7bf0f-5404-4899-b71d-964edf82a519" providerId="ADAL" clId="{8EA7F49F-9537-4BE8-933A-4086320DA0FD}" dt="2025-05-07T13:17:36.207" v="370"/>
          <ac:picMkLst>
            <pc:docMk/>
            <pc:sldMk cId="0" sldId="258"/>
            <ac:picMk id="1026" creationId="{F0722F6F-05C8-F94C-40C1-8804FC2CC535}"/>
          </ac:picMkLst>
        </pc:picChg>
      </pc:sldChg>
      <pc:sldChg chg="addSp delSp add del mod">
        <pc:chgData name="GIFFERT MATTHEW RICHARDSEN LIWANG" userId="3ba7bf0f-5404-4899-b71d-964edf82a519" providerId="ADAL" clId="{8EA7F49F-9537-4BE8-933A-4086320DA0FD}" dt="2025-05-07T13:03:28.115" v="31" actId="47"/>
        <pc:sldMkLst>
          <pc:docMk/>
          <pc:sldMk cId="0" sldId="268"/>
        </pc:sldMkLst>
        <pc:spChg chg="add del">
          <ac:chgData name="GIFFERT MATTHEW RICHARDSEN LIWANG" userId="3ba7bf0f-5404-4899-b71d-964edf82a519" providerId="ADAL" clId="{8EA7F49F-9537-4BE8-933A-4086320DA0FD}" dt="2025-05-07T13:03:14.349" v="30" actId="478"/>
          <ac:spMkLst>
            <pc:docMk/>
            <pc:sldMk cId="0" sldId="268"/>
            <ac:spMk id="16" creationId="{9E8FBAF3-786C-8AE5-9DA7-C27E68B62D49}"/>
          </ac:spMkLst>
        </pc:spChg>
        <pc:spChg chg="del">
          <ac:chgData name="GIFFERT MATTHEW RICHARDSEN LIWANG" userId="3ba7bf0f-5404-4899-b71d-964edf82a519" providerId="ADAL" clId="{8EA7F49F-9537-4BE8-933A-4086320DA0FD}" dt="2025-05-07T13:03:10.832" v="28" actId="478"/>
          <ac:spMkLst>
            <pc:docMk/>
            <pc:sldMk cId="0" sldId="268"/>
            <ac:spMk id="23" creationId="{1B8CE7F1-6B7A-B1BC-B03F-40DF9B42F381}"/>
          </ac:spMkLst>
        </pc:spChg>
        <pc:picChg chg="del">
          <ac:chgData name="GIFFERT MATTHEW RICHARDSEN LIWANG" userId="3ba7bf0f-5404-4899-b71d-964edf82a519" providerId="ADAL" clId="{8EA7F49F-9537-4BE8-933A-4086320DA0FD}" dt="2025-05-07T13:01:50.760" v="6" actId="21"/>
          <ac:picMkLst>
            <pc:docMk/>
            <pc:sldMk cId="0" sldId="268"/>
            <ac:picMk id="25" creationId="{E5FD42F4-0F0E-B261-CBA2-EEE576E685AD}"/>
          </ac:picMkLst>
        </pc:picChg>
      </pc:sldChg>
      <pc:sldChg chg="addSp modSp mod">
        <pc:chgData name="GIFFERT MATTHEW RICHARDSEN LIWANG" userId="3ba7bf0f-5404-4899-b71d-964edf82a519" providerId="ADAL" clId="{8EA7F49F-9537-4BE8-933A-4086320DA0FD}" dt="2025-05-07T13:19:59.183" v="385" actId="14100"/>
        <pc:sldMkLst>
          <pc:docMk/>
          <pc:sldMk cId="2517974998" sldId="300"/>
        </pc:sldMkLst>
        <pc:spChg chg="mod">
          <ac:chgData name="GIFFERT MATTHEW RICHARDSEN LIWANG" userId="3ba7bf0f-5404-4899-b71d-964edf82a519" providerId="ADAL" clId="{8EA7F49F-9537-4BE8-933A-4086320DA0FD}" dt="2025-05-07T13:13:55.627" v="315" actId="207"/>
          <ac:spMkLst>
            <pc:docMk/>
            <pc:sldMk cId="2517974998" sldId="300"/>
            <ac:spMk id="8" creationId="{E467085C-4605-CF73-C254-00BCAF8834B6}"/>
          </ac:spMkLst>
        </pc:spChg>
        <pc:spChg chg="mod">
          <ac:chgData name="GIFFERT MATTHEW RICHARDSEN LIWANG" userId="3ba7bf0f-5404-4899-b71d-964edf82a519" providerId="ADAL" clId="{8EA7F49F-9537-4BE8-933A-4086320DA0FD}" dt="2025-05-07T13:19:59.183" v="385" actId="14100"/>
          <ac:spMkLst>
            <pc:docMk/>
            <pc:sldMk cId="2517974998" sldId="300"/>
            <ac:spMk id="499" creationId="{C66D786F-81E2-955A-6F38-BEA6C6BA4FA9}"/>
          </ac:spMkLst>
        </pc:spChg>
        <pc:spChg chg="mod">
          <ac:chgData name="GIFFERT MATTHEW RICHARDSEN LIWANG" userId="3ba7bf0f-5404-4899-b71d-964edf82a519" providerId="ADAL" clId="{8EA7F49F-9537-4BE8-933A-4086320DA0FD}" dt="2025-05-07T13:14:45.789" v="332" actId="20577"/>
          <ac:spMkLst>
            <pc:docMk/>
            <pc:sldMk cId="2517974998" sldId="300"/>
            <ac:spMk id="502" creationId="{802FEC49-033C-F9D9-EF34-110FAF9A4A61}"/>
          </ac:spMkLst>
        </pc:spChg>
        <pc:picChg chg="add mod">
          <ac:chgData name="GIFFERT MATTHEW RICHARDSEN LIWANG" userId="3ba7bf0f-5404-4899-b71d-964edf82a519" providerId="ADAL" clId="{8EA7F49F-9537-4BE8-933A-4086320DA0FD}" dt="2025-05-07T13:19:48.626" v="383" actId="12789"/>
          <ac:picMkLst>
            <pc:docMk/>
            <pc:sldMk cId="2517974998" sldId="300"/>
            <ac:picMk id="2050" creationId="{3A87FFED-C9BD-80AA-7591-18FF4E3405BC}"/>
          </ac:picMkLst>
        </pc:picChg>
      </pc:sldChg>
      <pc:sldChg chg="addSp delSp modSp mod">
        <pc:chgData name="GIFFERT MATTHEW RICHARDSEN LIWANG" userId="3ba7bf0f-5404-4899-b71d-964edf82a519" providerId="ADAL" clId="{8EA7F49F-9537-4BE8-933A-4086320DA0FD}" dt="2025-05-07T13:20:56.242" v="393" actId="12789"/>
        <pc:sldMkLst>
          <pc:docMk/>
          <pc:sldMk cId="268343584" sldId="301"/>
        </pc:sldMkLst>
        <pc:picChg chg="add mod">
          <ac:chgData name="GIFFERT MATTHEW RICHARDSEN LIWANG" userId="3ba7bf0f-5404-4899-b71d-964edf82a519" providerId="ADAL" clId="{8EA7F49F-9537-4BE8-933A-4086320DA0FD}" dt="2025-05-07T13:20:56.242" v="393" actId="12789"/>
          <ac:picMkLst>
            <pc:docMk/>
            <pc:sldMk cId="268343584" sldId="301"/>
            <ac:picMk id="3" creationId="{BAE4D31C-7730-DF71-AF02-5545A5495D5E}"/>
          </ac:picMkLst>
        </pc:picChg>
        <pc:picChg chg="del">
          <ac:chgData name="GIFFERT MATTHEW RICHARDSEN LIWANG" userId="3ba7bf0f-5404-4899-b71d-964edf82a519" providerId="ADAL" clId="{8EA7F49F-9537-4BE8-933A-4086320DA0FD}" dt="2025-05-07T13:01:21.113" v="0" actId="478"/>
          <ac:picMkLst>
            <pc:docMk/>
            <pc:sldMk cId="268343584" sldId="301"/>
            <ac:picMk id="1026" creationId="{B9C4F3E8-E74D-8E23-EF65-AC7CD1538606}"/>
          </ac:picMkLst>
        </pc:picChg>
        <pc:picChg chg="del">
          <ac:chgData name="GIFFERT MATTHEW RICHARDSEN LIWANG" userId="3ba7bf0f-5404-4899-b71d-964edf82a519" providerId="ADAL" clId="{8EA7F49F-9537-4BE8-933A-4086320DA0FD}" dt="2025-05-07T13:01:23.722" v="2" actId="478"/>
          <ac:picMkLst>
            <pc:docMk/>
            <pc:sldMk cId="268343584" sldId="301"/>
            <ac:picMk id="1030" creationId="{18F87FC5-D323-2C4C-C621-112AA9928B9D}"/>
          </ac:picMkLst>
        </pc:picChg>
        <pc:picChg chg="del">
          <ac:chgData name="GIFFERT MATTHEW RICHARDSEN LIWANG" userId="3ba7bf0f-5404-4899-b71d-964edf82a519" providerId="ADAL" clId="{8EA7F49F-9537-4BE8-933A-4086320DA0FD}" dt="2025-05-07T13:01:22.462" v="1" actId="478"/>
          <ac:picMkLst>
            <pc:docMk/>
            <pc:sldMk cId="268343584" sldId="301"/>
            <ac:picMk id="1032" creationId="{EF48EBDB-10C7-D47C-475B-8054DBAAF089}"/>
          </ac:picMkLst>
        </pc:picChg>
        <pc:picChg chg="del">
          <ac:chgData name="GIFFERT MATTHEW RICHARDSEN LIWANG" userId="3ba7bf0f-5404-4899-b71d-964edf82a519" providerId="ADAL" clId="{8EA7F49F-9537-4BE8-933A-4086320DA0FD}" dt="2025-05-07T13:01:24.702" v="3" actId="478"/>
          <ac:picMkLst>
            <pc:docMk/>
            <pc:sldMk cId="268343584" sldId="301"/>
            <ac:picMk id="1034" creationId="{D4A81868-5FB4-155F-3CD6-2E44305F019C}"/>
          </ac:picMkLst>
        </pc:picChg>
      </pc:sldChg>
      <pc:sldChg chg="addSp delSp modSp mod delAnim">
        <pc:chgData name="GIFFERT MATTHEW RICHARDSEN LIWANG" userId="3ba7bf0f-5404-4899-b71d-964edf82a519" providerId="ADAL" clId="{8EA7F49F-9537-4BE8-933A-4086320DA0FD}" dt="2025-05-07T13:25:16.925" v="469" actId="478"/>
        <pc:sldMkLst>
          <pc:docMk/>
          <pc:sldMk cId="2070586150" sldId="307"/>
        </pc:sldMkLst>
        <pc:grpChg chg="add del mod">
          <ac:chgData name="GIFFERT MATTHEW RICHARDSEN LIWANG" userId="3ba7bf0f-5404-4899-b71d-964edf82a519" providerId="ADAL" clId="{8EA7F49F-9537-4BE8-933A-4086320DA0FD}" dt="2025-05-07T13:23:25.749" v="446" actId="165"/>
          <ac:grpSpMkLst>
            <pc:docMk/>
            <pc:sldMk cId="2070586150" sldId="307"/>
            <ac:grpSpMk id="7" creationId="{2F6582C0-82C4-0F76-243B-A3065B8F9DF5}"/>
          </ac:grpSpMkLst>
        </pc:grpChg>
        <pc:picChg chg="add mod topLvl modCrop">
          <ac:chgData name="GIFFERT MATTHEW RICHARDSEN LIWANG" userId="3ba7bf0f-5404-4899-b71d-964edf82a519" providerId="ADAL" clId="{8EA7F49F-9537-4BE8-933A-4086320DA0FD}" dt="2025-05-07T13:24:35.995" v="459" actId="732"/>
          <ac:picMkLst>
            <pc:docMk/>
            <pc:sldMk cId="2070586150" sldId="307"/>
            <ac:picMk id="3" creationId="{282CBE79-3BC1-9CB5-8FF6-EACBE8E65C10}"/>
          </ac:picMkLst>
        </pc:picChg>
        <pc:picChg chg="add mod topLvl modCrop">
          <ac:chgData name="GIFFERT MATTHEW RICHARDSEN LIWANG" userId="3ba7bf0f-5404-4899-b71d-964edf82a519" providerId="ADAL" clId="{8EA7F49F-9537-4BE8-933A-4086320DA0FD}" dt="2025-05-07T13:25:12.059" v="467" actId="732"/>
          <ac:picMkLst>
            <pc:docMk/>
            <pc:sldMk cId="2070586150" sldId="307"/>
            <ac:picMk id="5" creationId="{D6786D09-EB6A-9C55-26F9-E268F448A852}"/>
          </ac:picMkLst>
        </pc:picChg>
        <pc:picChg chg="del">
          <ac:chgData name="GIFFERT MATTHEW RICHARDSEN LIWANG" userId="3ba7bf0f-5404-4899-b71d-964edf82a519" providerId="ADAL" clId="{8EA7F49F-9537-4BE8-933A-4086320DA0FD}" dt="2025-05-07T13:01:27.659" v="4" actId="478"/>
          <ac:picMkLst>
            <pc:docMk/>
            <pc:sldMk cId="2070586150" sldId="307"/>
            <ac:picMk id="6" creationId="{00C03FB9-68E8-9BD7-6149-D61CA99A072D}"/>
          </ac:picMkLst>
        </pc:picChg>
        <pc:picChg chg="add del mod">
          <ac:chgData name="GIFFERT MATTHEW RICHARDSEN LIWANG" userId="3ba7bf0f-5404-4899-b71d-964edf82a519" providerId="ADAL" clId="{8EA7F49F-9537-4BE8-933A-4086320DA0FD}" dt="2025-05-07T13:23:42.821" v="450" actId="478"/>
          <ac:picMkLst>
            <pc:docMk/>
            <pc:sldMk cId="2070586150" sldId="307"/>
            <ac:picMk id="8" creationId="{442EEF32-4F1B-A0EC-F339-9F6A1B8FEC82}"/>
          </ac:picMkLst>
        </pc:picChg>
        <pc:picChg chg="add del mod">
          <ac:chgData name="GIFFERT MATTHEW RICHARDSEN LIWANG" userId="3ba7bf0f-5404-4899-b71d-964edf82a519" providerId="ADAL" clId="{8EA7F49F-9537-4BE8-933A-4086320DA0FD}" dt="2025-05-07T13:25:16.925" v="469" actId="478"/>
          <ac:picMkLst>
            <pc:docMk/>
            <pc:sldMk cId="2070586150" sldId="307"/>
            <ac:picMk id="9" creationId="{37B28CEC-36D4-B589-DF76-601D43783D8D}"/>
          </ac:picMkLst>
        </pc:picChg>
        <pc:picChg chg="add mod modCrop">
          <ac:chgData name="GIFFERT MATTHEW RICHARDSEN LIWANG" userId="3ba7bf0f-5404-4899-b71d-964edf82a519" providerId="ADAL" clId="{8EA7F49F-9537-4BE8-933A-4086320DA0FD}" dt="2025-05-07T13:24:47.901" v="461" actId="1076"/>
          <ac:picMkLst>
            <pc:docMk/>
            <pc:sldMk cId="2070586150" sldId="307"/>
            <ac:picMk id="10" creationId="{2DB15356-D38A-4C73-76F3-08E0F675D7EA}"/>
          </ac:picMkLst>
        </pc:picChg>
      </pc:sldChg>
      <pc:sldChg chg="addSp delSp modSp mod">
        <pc:chgData name="GIFFERT MATTHEW RICHARDSEN LIWANG" userId="3ba7bf0f-5404-4899-b71d-964edf82a519" providerId="ADAL" clId="{8EA7F49F-9537-4BE8-933A-4086320DA0FD}" dt="2025-05-07T13:03:05.698" v="27" actId="12788"/>
        <pc:sldMkLst>
          <pc:docMk/>
          <pc:sldMk cId="625282510" sldId="309"/>
        </pc:sldMkLst>
        <pc:spChg chg="mod">
          <ac:chgData name="GIFFERT MATTHEW RICHARDSEN LIWANG" userId="3ba7bf0f-5404-4899-b71d-964edf82a519" providerId="ADAL" clId="{8EA7F49F-9537-4BE8-933A-4086320DA0FD}" dt="2025-05-07T13:02:19.229" v="15" actId="12789"/>
          <ac:spMkLst>
            <pc:docMk/>
            <pc:sldMk cId="625282510" sldId="309"/>
            <ac:spMk id="16" creationId="{0519576B-9618-5096-D620-EFEA4100D66C}"/>
          </ac:spMkLst>
        </pc:spChg>
        <pc:spChg chg="mod">
          <ac:chgData name="GIFFERT MATTHEW RICHARDSEN LIWANG" userId="3ba7bf0f-5404-4899-b71d-964edf82a519" providerId="ADAL" clId="{8EA7F49F-9537-4BE8-933A-4086320DA0FD}" dt="2025-05-07T13:03:05.698" v="27" actId="12788"/>
          <ac:spMkLst>
            <pc:docMk/>
            <pc:sldMk cId="625282510" sldId="309"/>
            <ac:spMk id="821" creationId="{FF681A4B-85A2-6343-795D-84D6D5E133D8}"/>
          </ac:spMkLst>
        </pc:spChg>
        <pc:picChg chg="del">
          <ac:chgData name="GIFFERT MATTHEW RICHARDSEN LIWANG" userId="3ba7bf0f-5404-4899-b71d-964edf82a519" providerId="ADAL" clId="{8EA7F49F-9537-4BE8-933A-4086320DA0FD}" dt="2025-05-07T13:01:47.563" v="5" actId="478"/>
          <ac:picMkLst>
            <pc:docMk/>
            <pc:sldMk cId="625282510" sldId="309"/>
            <ac:picMk id="4" creationId="{00A939AB-4E6D-ABAD-747C-89CC7678780E}"/>
          </ac:picMkLst>
        </pc:picChg>
        <pc:picChg chg="add mod">
          <ac:chgData name="GIFFERT MATTHEW RICHARDSEN LIWANG" userId="3ba7bf0f-5404-4899-b71d-964edf82a519" providerId="ADAL" clId="{8EA7F49F-9537-4BE8-933A-4086320DA0FD}" dt="2025-05-07T13:02:19.229" v="15" actId="12789"/>
          <ac:picMkLst>
            <pc:docMk/>
            <pc:sldMk cId="625282510" sldId="309"/>
            <ac:picMk id="25" creationId="{E5FD42F4-0F0E-B261-CBA2-EEE576E685AD}"/>
          </ac:picMkLst>
        </pc:picChg>
      </pc:sldChg>
      <pc:sldChg chg="addSp modSp mod">
        <pc:chgData name="GIFFERT MATTHEW RICHARDSEN LIWANG" userId="3ba7bf0f-5404-4899-b71d-964edf82a519" providerId="ADAL" clId="{8EA7F49F-9537-4BE8-933A-4086320DA0FD}" dt="2025-05-07T13:05:09.747" v="147"/>
        <pc:sldMkLst>
          <pc:docMk/>
          <pc:sldMk cId="1412452078" sldId="311"/>
        </pc:sldMkLst>
        <pc:spChg chg="add mod ord">
          <ac:chgData name="GIFFERT MATTHEW RICHARDSEN LIWANG" userId="3ba7bf0f-5404-4899-b71d-964edf82a519" providerId="ADAL" clId="{8EA7F49F-9537-4BE8-933A-4086320DA0FD}" dt="2025-05-07T13:05:08.465" v="136" actId="170"/>
          <ac:spMkLst>
            <pc:docMk/>
            <pc:sldMk cId="1412452078" sldId="311"/>
            <ac:spMk id="2" creationId="{38DFF8DB-ACBB-AEBF-5528-B5BF3F621F7D}"/>
          </ac:spMkLst>
        </pc:spChg>
        <pc:spChg chg="add mod">
          <ac:chgData name="GIFFERT MATTHEW RICHARDSEN LIWANG" userId="3ba7bf0f-5404-4899-b71d-964edf82a519" providerId="ADAL" clId="{8EA7F49F-9537-4BE8-933A-4086320DA0FD}" dt="2025-05-07T13:05:09.747" v="147"/>
          <ac:spMkLst>
            <pc:docMk/>
            <pc:sldMk cId="1412452078" sldId="311"/>
            <ac:spMk id="3" creationId="{D3618F9D-8B2C-D69E-8642-55E7C6C65781}"/>
          </ac:spMkLst>
        </pc:spChg>
        <pc:spChg chg="mod">
          <ac:chgData name="GIFFERT MATTHEW RICHARDSEN LIWANG" userId="3ba7bf0f-5404-4899-b71d-964edf82a519" providerId="ADAL" clId="{8EA7F49F-9537-4BE8-933A-4086320DA0FD}" dt="2025-05-07T13:05:09.660" v="144" actId="164"/>
          <ac:spMkLst>
            <pc:docMk/>
            <pc:sldMk cId="1412452078" sldId="311"/>
            <ac:spMk id="16" creationId="{46ED7CA3-BE85-2CD1-49B2-8CFE4B8BE611}"/>
          </ac:spMkLst>
        </pc:spChg>
        <pc:spChg chg="mod">
          <ac:chgData name="GIFFERT MATTHEW RICHARDSEN LIWANG" userId="3ba7bf0f-5404-4899-b71d-964edf82a519" providerId="ADAL" clId="{8EA7F49F-9537-4BE8-933A-4086320DA0FD}" dt="2025-05-07T13:05:09.660" v="144" actId="164"/>
          <ac:spMkLst>
            <pc:docMk/>
            <pc:sldMk cId="1412452078" sldId="311"/>
            <ac:spMk id="23" creationId="{B3496292-5EC6-D206-F5FF-757CB01AC4EE}"/>
          </ac:spMkLst>
        </pc:spChg>
        <pc:grpChg chg="add mod">
          <ac:chgData name="GIFFERT MATTHEW RICHARDSEN LIWANG" userId="3ba7bf0f-5404-4899-b71d-964edf82a519" providerId="ADAL" clId="{8EA7F49F-9537-4BE8-933A-4086320DA0FD}" dt="2025-05-07T13:05:09.660" v="144" actId="164"/>
          <ac:grpSpMkLst>
            <pc:docMk/>
            <pc:sldMk cId="1412452078" sldId="311"/>
            <ac:grpSpMk id="4" creationId="{5CC49694-ABC1-0E3F-FD1A-F3AC67771267}"/>
          </ac:grpSpMkLst>
        </pc:grpChg>
        <pc:picChg chg="mod">
          <ac:chgData name="GIFFERT MATTHEW RICHARDSEN LIWANG" userId="3ba7bf0f-5404-4899-b71d-964edf82a519" providerId="ADAL" clId="{8EA7F49F-9537-4BE8-933A-4086320DA0FD}" dt="2025-05-07T13:05:09.660" v="144" actId="164"/>
          <ac:picMkLst>
            <pc:docMk/>
            <pc:sldMk cId="1412452078" sldId="311"/>
            <ac:picMk id="25" creationId="{C8781A5F-9BED-CA0F-88EA-FFE9413FDE69}"/>
          </ac:picMkLst>
        </pc:picChg>
      </pc:sldChg>
      <pc:sldChg chg="addSp delSp modSp new mod">
        <pc:chgData name="GIFFERT MATTHEW RICHARDSEN LIWANG" userId="3ba7bf0f-5404-4899-b71d-964edf82a519" providerId="ADAL" clId="{8EA7F49F-9537-4BE8-933A-4086320DA0FD}" dt="2025-05-07T13:26:49.354" v="555" actId="478"/>
        <pc:sldMkLst>
          <pc:docMk/>
          <pc:sldMk cId="3051212342" sldId="312"/>
        </pc:sldMkLst>
        <pc:spChg chg="del mod">
          <ac:chgData name="GIFFERT MATTHEW RICHARDSEN LIWANG" userId="3ba7bf0f-5404-4899-b71d-964edf82a519" providerId="ADAL" clId="{8EA7F49F-9537-4BE8-933A-4086320DA0FD}" dt="2025-05-07T13:26:47.045" v="554" actId="478"/>
          <ac:spMkLst>
            <pc:docMk/>
            <pc:sldMk cId="3051212342" sldId="312"/>
            <ac:spMk id="2" creationId="{ED937230-BFB4-8F68-262A-0C8A542A78B5}"/>
          </ac:spMkLst>
        </pc:spChg>
        <pc:spChg chg="add mod">
          <ac:chgData name="GIFFERT MATTHEW RICHARDSEN LIWANG" userId="3ba7bf0f-5404-4899-b71d-964edf82a519" providerId="ADAL" clId="{8EA7F49F-9537-4BE8-933A-4086320DA0FD}" dt="2025-05-07T13:26:43.569" v="553" actId="1035"/>
          <ac:spMkLst>
            <pc:docMk/>
            <pc:sldMk cId="3051212342" sldId="312"/>
            <ac:spMk id="3" creationId="{E03EE2BB-19E7-F63E-6A8F-2D3D035A512F}"/>
          </ac:spMkLst>
        </pc:spChg>
        <pc:spChg chg="add del mod">
          <ac:chgData name="GIFFERT MATTHEW RICHARDSEN LIWANG" userId="3ba7bf0f-5404-4899-b71d-964edf82a519" providerId="ADAL" clId="{8EA7F49F-9537-4BE8-933A-4086320DA0FD}" dt="2025-05-07T13:26:49.354" v="555" actId="478"/>
          <ac:spMkLst>
            <pc:docMk/>
            <pc:sldMk cId="3051212342" sldId="312"/>
            <ac:spMk id="5" creationId="{B110D9FC-4220-700A-81D7-B02E637D0045}"/>
          </ac:spMkLst>
        </pc:spChg>
      </pc:sldChg>
      <pc:sldChg chg="addSp delSp modSp add mod">
        <pc:chgData name="GIFFERT MATTHEW RICHARDSEN LIWANG" userId="3ba7bf0f-5404-4899-b71d-964edf82a519" providerId="ADAL" clId="{8EA7F49F-9537-4BE8-933A-4086320DA0FD}" dt="2025-05-07T13:27:17.895" v="588" actId="478"/>
        <pc:sldMkLst>
          <pc:docMk/>
          <pc:sldMk cId="3020548594" sldId="313"/>
        </pc:sldMkLst>
        <pc:spChg chg="del mod">
          <ac:chgData name="GIFFERT MATTHEW RICHARDSEN LIWANG" userId="3ba7bf0f-5404-4899-b71d-964edf82a519" providerId="ADAL" clId="{8EA7F49F-9537-4BE8-933A-4086320DA0FD}" dt="2025-05-07T13:27:15.854" v="587" actId="478"/>
          <ac:spMkLst>
            <pc:docMk/>
            <pc:sldMk cId="3020548594" sldId="313"/>
            <ac:spMk id="2" creationId="{EE20516E-EA78-A7E2-8C8B-24370DBB872B}"/>
          </ac:spMkLst>
        </pc:spChg>
        <pc:spChg chg="add mod">
          <ac:chgData name="GIFFERT MATTHEW RICHARDSEN LIWANG" userId="3ba7bf0f-5404-4899-b71d-964edf82a519" providerId="ADAL" clId="{8EA7F49F-9537-4BE8-933A-4086320DA0FD}" dt="2025-05-07T13:27:11.331" v="585" actId="20577"/>
          <ac:spMkLst>
            <pc:docMk/>
            <pc:sldMk cId="3020548594" sldId="313"/>
            <ac:spMk id="3" creationId="{93330D3F-D8E9-142D-FB61-2A423D6A4D7F}"/>
          </ac:spMkLst>
        </pc:spChg>
        <pc:spChg chg="add del mod">
          <ac:chgData name="GIFFERT MATTHEW RICHARDSEN LIWANG" userId="3ba7bf0f-5404-4899-b71d-964edf82a519" providerId="ADAL" clId="{8EA7F49F-9537-4BE8-933A-4086320DA0FD}" dt="2025-05-07T13:27:17.895" v="588" actId="478"/>
          <ac:spMkLst>
            <pc:docMk/>
            <pc:sldMk cId="3020548594" sldId="313"/>
            <ac:spMk id="5" creationId="{8E5DC802-4400-4111-0E97-3447A88270BC}"/>
          </ac:spMkLst>
        </pc:spChg>
      </pc:sldChg>
      <pc:sldChg chg="add del ord">
        <pc:chgData name="GIFFERT MATTHEW RICHARDSEN LIWANG" userId="3ba7bf0f-5404-4899-b71d-964edf82a519" providerId="ADAL" clId="{8EA7F49F-9537-4BE8-933A-4086320DA0FD}" dt="2025-05-07T13:03:45.044" v="47" actId="47"/>
        <pc:sldMkLst>
          <pc:docMk/>
          <pc:sldMk cId="4137207285" sldId="313"/>
        </pc:sldMkLst>
      </pc:sldChg>
    </pc:docChg>
  </pc:docChgLst>
  <pc:docChgLst>
    <pc:chgData name="GIFFERT MATTHEW RICHARDSEN LIWANG" userId="3ba7bf0f-5404-4899-b71d-964edf82a519" providerId="ADAL" clId="{8F00363A-6CD8-4BA9-93AC-48C3DCEB2C36}"/>
    <pc:docChg chg="undo redo custSel addSld delSld modSld sldOrd delMainMaster">
      <pc:chgData name="GIFFERT MATTHEW RICHARDSEN LIWANG" userId="3ba7bf0f-5404-4899-b71d-964edf82a519" providerId="ADAL" clId="{8F00363A-6CD8-4BA9-93AC-48C3DCEB2C36}" dt="2025-01-10T08:42:04.045" v="2141" actId="20577"/>
      <pc:docMkLst>
        <pc:docMk/>
      </pc:docMkLst>
      <pc:sldChg chg="modSp mod">
        <pc:chgData name="GIFFERT MATTHEW RICHARDSEN LIWANG" userId="3ba7bf0f-5404-4899-b71d-964edf82a519" providerId="ADAL" clId="{8F00363A-6CD8-4BA9-93AC-48C3DCEB2C36}" dt="2025-01-10T08:08:37.320" v="1441" actId="207"/>
        <pc:sldMkLst>
          <pc:docMk/>
          <pc:sldMk cId="0" sldId="256"/>
        </pc:sldMkLst>
      </pc:sldChg>
      <pc:sldChg chg="del">
        <pc:chgData name="GIFFERT MATTHEW RICHARDSEN LIWANG" userId="3ba7bf0f-5404-4899-b71d-964edf82a519" providerId="ADAL" clId="{8F00363A-6CD8-4BA9-93AC-48C3DCEB2C36}" dt="2025-01-10T06:48:27.046" v="173" actId="47"/>
        <pc:sldMkLst>
          <pc:docMk/>
          <pc:sldMk cId="0" sldId="257"/>
        </pc:sldMkLst>
      </pc:sldChg>
      <pc:sldChg chg="addSp delSp modSp mod ord">
        <pc:chgData name="GIFFERT MATTHEW RICHARDSEN LIWANG" userId="3ba7bf0f-5404-4899-b71d-964edf82a519" providerId="ADAL" clId="{8F00363A-6CD8-4BA9-93AC-48C3DCEB2C36}" dt="2025-01-10T08:08:25.335" v="1437" actId="113"/>
        <pc:sldMkLst>
          <pc:docMk/>
          <pc:sldMk cId="0" sldId="258"/>
        </pc:sldMkLst>
      </pc:sldChg>
      <pc:sldChg chg="del">
        <pc:chgData name="GIFFERT MATTHEW RICHARDSEN LIWANG" userId="3ba7bf0f-5404-4899-b71d-964edf82a519" providerId="ADAL" clId="{8F00363A-6CD8-4BA9-93AC-48C3DCEB2C36}" dt="2025-01-10T07:34:17.240" v="594" actId="47"/>
        <pc:sldMkLst>
          <pc:docMk/>
          <pc:sldMk cId="0" sldId="259"/>
        </pc:sldMkLst>
      </pc:sldChg>
      <pc:sldChg chg="del">
        <pc:chgData name="GIFFERT MATTHEW RICHARDSEN LIWANG" userId="3ba7bf0f-5404-4899-b71d-964edf82a519" providerId="ADAL" clId="{8F00363A-6CD8-4BA9-93AC-48C3DCEB2C36}" dt="2025-01-10T07:34:19.799" v="595" actId="47"/>
        <pc:sldMkLst>
          <pc:docMk/>
          <pc:sldMk cId="0" sldId="260"/>
        </pc:sldMkLst>
      </pc:sldChg>
      <pc:sldChg chg="del">
        <pc:chgData name="GIFFERT MATTHEW RICHARDSEN LIWANG" userId="3ba7bf0f-5404-4899-b71d-964edf82a519" providerId="ADAL" clId="{8F00363A-6CD8-4BA9-93AC-48C3DCEB2C36}" dt="2025-01-10T07:34:16.268" v="593" actId="47"/>
        <pc:sldMkLst>
          <pc:docMk/>
          <pc:sldMk cId="0" sldId="261"/>
        </pc:sldMkLst>
      </pc:sldChg>
      <pc:sldChg chg="del">
        <pc:chgData name="GIFFERT MATTHEW RICHARDSEN LIWANG" userId="3ba7bf0f-5404-4899-b71d-964edf82a519" providerId="ADAL" clId="{8F00363A-6CD8-4BA9-93AC-48C3DCEB2C36}" dt="2025-01-10T07:34:20.700" v="596" actId="47"/>
        <pc:sldMkLst>
          <pc:docMk/>
          <pc:sldMk cId="0" sldId="262"/>
        </pc:sldMkLst>
      </pc:sldChg>
      <pc:sldChg chg="del">
        <pc:chgData name="GIFFERT MATTHEW RICHARDSEN LIWANG" userId="3ba7bf0f-5404-4899-b71d-964edf82a519" providerId="ADAL" clId="{8F00363A-6CD8-4BA9-93AC-48C3DCEB2C36}" dt="2025-01-10T07:34:21.353" v="597" actId="47"/>
        <pc:sldMkLst>
          <pc:docMk/>
          <pc:sldMk cId="0" sldId="263"/>
        </pc:sldMkLst>
      </pc:sldChg>
      <pc:sldChg chg="del">
        <pc:chgData name="GIFFERT MATTHEW RICHARDSEN LIWANG" userId="3ba7bf0f-5404-4899-b71d-964edf82a519" providerId="ADAL" clId="{8F00363A-6CD8-4BA9-93AC-48C3DCEB2C36}" dt="2025-01-10T07:34:21.987" v="598" actId="47"/>
        <pc:sldMkLst>
          <pc:docMk/>
          <pc:sldMk cId="0" sldId="264"/>
        </pc:sldMkLst>
      </pc:sldChg>
      <pc:sldChg chg="del">
        <pc:chgData name="GIFFERT MATTHEW RICHARDSEN LIWANG" userId="3ba7bf0f-5404-4899-b71d-964edf82a519" providerId="ADAL" clId="{8F00363A-6CD8-4BA9-93AC-48C3DCEB2C36}" dt="2025-01-10T07:34:22.800" v="599" actId="47"/>
        <pc:sldMkLst>
          <pc:docMk/>
          <pc:sldMk cId="0" sldId="265"/>
        </pc:sldMkLst>
      </pc:sldChg>
      <pc:sldChg chg="del">
        <pc:chgData name="GIFFERT MATTHEW RICHARDSEN LIWANG" userId="3ba7bf0f-5404-4899-b71d-964edf82a519" providerId="ADAL" clId="{8F00363A-6CD8-4BA9-93AC-48C3DCEB2C36}" dt="2025-01-10T07:34:28.570" v="600" actId="47"/>
        <pc:sldMkLst>
          <pc:docMk/>
          <pc:sldMk cId="0" sldId="266"/>
        </pc:sldMkLst>
      </pc:sldChg>
      <pc:sldChg chg="del">
        <pc:chgData name="GIFFERT MATTHEW RICHARDSEN LIWANG" userId="3ba7bf0f-5404-4899-b71d-964edf82a519" providerId="ADAL" clId="{8F00363A-6CD8-4BA9-93AC-48C3DCEB2C36}" dt="2025-01-10T07:34:13.839" v="592" actId="47"/>
        <pc:sldMkLst>
          <pc:docMk/>
          <pc:sldMk cId="0" sldId="267"/>
        </pc:sldMkLst>
      </pc:sldChg>
      <pc:sldChg chg="addSp delSp modSp mod ord setBg">
        <pc:chgData name="GIFFERT MATTHEW RICHARDSEN LIWANG" userId="3ba7bf0f-5404-4899-b71d-964edf82a519" providerId="ADAL" clId="{8F00363A-6CD8-4BA9-93AC-48C3DCEB2C36}" dt="2025-01-10T08:29:41.500" v="1764" actId="14100"/>
        <pc:sldMkLst>
          <pc:docMk/>
          <pc:sldMk cId="0" sldId="268"/>
        </pc:sldMkLst>
      </pc:sldChg>
      <pc:sldChg chg="addSp delSp modSp del mod">
        <pc:chgData name="GIFFERT MATTHEW RICHARDSEN LIWANG" userId="3ba7bf0f-5404-4899-b71d-964edf82a519" providerId="ADAL" clId="{8F00363A-6CD8-4BA9-93AC-48C3DCEB2C36}" dt="2025-01-10T07:35:56.787" v="635" actId="47"/>
        <pc:sldMkLst>
          <pc:docMk/>
          <pc:sldMk cId="0" sldId="269"/>
        </pc:sldMkLst>
      </pc:sldChg>
      <pc:sldChg chg="del">
        <pc:chgData name="GIFFERT MATTHEW RICHARDSEN LIWANG" userId="3ba7bf0f-5404-4899-b71d-964edf82a519" providerId="ADAL" clId="{8F00363A-6CD8-4BA9-93AC-48C3DCEB2C36}" dt="2025-01-10T07:53:30.628" v="1322" actId="47"/>
        <pc:sldMkLst>
          <pc:docMk/>
          <pc:sldMk cId="0" sldId="270"/>
        </pc:sldMkLst>
      </pc:sldChg>
      <pc:sldChg chg="del">
        <pc:chgData name="GIFFERT MATTHEW RICHARDSEN LIWANG" userId="3ba7bf0f-5404-4899-b71d-964edf82a519" providerId="ADAL" clId="{8F00363A-6CD8-4BA9-93AC-48C3DCEB2C36}" dt="2025-01-10T07:53:32.478" v="1323" actId="47"/>
        <pc:sldMkLst>
          <pc:docMk/>
          <pc:sldMk cId="0" sldId="271"/>
        </pc:sldMkLst>
      </pc:sldChg>
      <pc:sldChg chg="del">
        <pc:chgData name="GIFFERT MATTHEW RICHARDSEN LIWANG" userId="3ba7bf0f-5404-4899-b71d-964edf82a519" providerId="ADAL" clId="{8F00363A-6CD8-4BA9-93AC-48C3DCEB2C36}" dt="2025-01-10T07:53:33.981" v="1324" actId="47"/>
        <pc:sldMkLst>
          <pc:docMk/>
          <pc:sldMk cId="0" sldId="272"/>
        </pc:sldMkLst>
      </pc:sldChg>
      <pc:sldChg chg="del">
        <pc:chgData name="GIFFERT MATTHEW RICHARDSEN LIWANG" userId="3ba7bf0f-5404-4899-b71d-964edf82a519" providerId="ADAL" clId="{8F00363A-6CD8-4BA9-93AC-48C3DCEB2C36}" dt="2025-01-10T08:40:08.525" v="2098" actId="47"/>
        <pc:sldMkLst>
          <pc:docMk/>
          <pc:sldMk cId="0" sldId="273"/>
        </pc:sldMkLst>
      </pc:sldChg>
      <pc:sldChg chg="del">
        <pc:chgData name="GIFFERT MATTHEW RICHARDSEN LIWANG" userId="3ba7bf0f-5404-4899-b71d-964edf82a519" providerId="ADAL" clId="{8F00363A-6CD8-4BA9-93AC-48C3DCEB2C36}" dt="2025-01-10T08:40:15.816" v="2106" actId="47"/>
        <pc:sldMkLst>
          <pc:docMk/>
          <pc:sldMk cId="0" sldId="274"/>
        </pc:sldMkLst>
      </pc:sldChg>
      <pc:sldChg chg="del">
        <pc:chgData name="GIFFERT MATTHEW RICHARDSEN LIWANG" userId="3ba7bf0f-5404-4899-b71d-964edf82a519" providerId="ADAL" clId="{8F00363A-6CD8-4BA9-93AC-48C3DCEB2C36}" dt="2025-01-10T08:40:15.189" v="2105" actId="47"/>
        <pc:sldMkLst>
          <pc:docMk/>
          <pc:sldMk cId="0" sldId="275"/>
        </pc:sldMkLst>
      </pc:sldChg>
      <pc:sldChg chg="del">
        <pc:chgData name="GIFFERT MATTHEW RICHARDSEN LIWANG" userId="3ba7bf0f-5404-4899-b71d-964edf82a519" providerId="ADAL" clId="{8F00363A-6CD8-4BA9-93AC-48C3DCEB2C36}" dt="2025-01-10T08:40:14.474" v="2104" actId="47"/>
        <pc:sldMkLst>
          <pc:docMk/>
          <pc:sldMk cId="0" sldId="276"/>
        </pc:sldMkLst>
      </pc:sldChg>
      <pc:sldChg chg="del">
        <pc:chgData name="GIFFERT MATTHEW RICHARDSEN LIWANG" userId="3ba7bf0f-5404-4899-b71d-964edf82a519" providerId="ADAL" clId="{8F00363A-6CD8-4BA9-93AC-48C3DCEB2C36}" dt="2025-01-10T08:40:14.021" v="2103" actId="47"/>
        <pc:sldMkLst>
          <pc:docMk/>
          <pc:sldMk cId="0" sldId="277"/>
        </pc:sldMkLst>
      </pc:sldChg>
      <pc:sldChg chg="del">
        <pc:chgData name="GIFFERT MATTHEW RICHARDSEN LIWANG" userId="3ba7bf0f-5404-4899-b71d-964edf82a519" providerId="ADAL" clId="{8F00363A-6CD8-4BA9-93AC-48C3DCEB2C36}" dt="2025-01-10T08:40:13.630" v="2102" actId="47"/>
        <pc:sldMkLst>
          <pc:docMk/>
          <pc:sldMk cId="0" sldId="278"/>
        </pc:sldMkLst>
      </pc:sldChg>
      <pc:sldChg chg="del">
        <pc:chgData name="GIFFERT MATTHEW RICHARDSEN LIWANG" userId="3ba7bf0f-5404-4899-b71d-964edf82a519" providerId="ADAL" clId="{8F00363A-6CD8-4BA9-93AC-48C3DCEB2C36}" dt="2025-01-10T08:40:13.306" v="2101" actId="47"/>
        <pc:sldMkLst>
          <pc:docMk/>
          <pc:sldMk cId="0" sldId="279"/>
        </pc:sldMkLst>
      </pc:sldChg>
      <pc:sldChg chg="del">
        <pc:chgData name="GIFFERT MATTHEW RICHARDSEN LIWANG" userId="3ba7bf0f-5404-4899-b71d-964edf82a519" providerId="ADAL" clId="{8F00363A-6CD8-4BA9-93AC-48C3DCEB2C36}" dt="2025-01-10T08:40:12.903" v="2100" actId="47"/>
        <pc:sldMkLst>
          <pc:docMk/>
          <pc:sldMk cId="0" sldId="280"/>
        </pc:sldMkLst>
      </pc:sldChg>
      <pc:sldChg chg="del">
        <pc:chgData name="GIFFERT MATTHEW RICHARDSEN LIWANG" userId="3ba7bf0f-5404-4899-b71d-964edf82a519" providerId="ADAL" clId="{8F00363A-6CD8-4BA9-93AC-48C3DCEB2C36}" dt="2025-01-10T08:40:12.272" v="2099" actId="47"/>
        <pc:sldMkLst>
          <pc:docMk/>
          <pc:sldMk cId="0" sldId="281"/>
        </pc:sldMkLst>
      </pc:sldChg>
      <pc:sldChg chg="del ord">
        <pc:chgData name="GIFFERT MATTHEW RICHARDSEN LIWANG" userId="3ba7bf0f-5404-4899-b71d-964edf82a519" providerId="ADAL" clId="{8F00363A-6CD8-4BA9-93AC-48C3DCEB2C36}" dt="2025-01-10T07:53:47.585" v="1361" actId="47"/>
        <pc:sldMkLst>
          <pc:docMk/>
          <pc:sldMk cId="0" sldId="282"/>
        </pc:sldMkLst>
      </pc:sldChg>
      <pc:sldChg chg="del">
        <pc:chgData name="GIFFERT MATTHEW RICHARDSEN LIWANG" userId="3ba7bf0f-5404-4899-b71d-964edf82a519" providerId="ADAL" clId="{8F00363A-6CD8-4BA9-93AC-48C3DCEB2C36}" dt="2025-01-10T07:54:00.642" v="1364" actId="47"/>
        <pc:sldMkLst>
          <pc:docMk/>
          <pc:sldMk cId="0" sldId="283"/>
        </pc:sldMkLst>
      </pc:sldChg>
      <pc:sldChg chg="del">
        <pc:chgData name="GIFFERT MATTHEW RICHARDSEN LIWANG" userId="3ba7bf0f-5404-4899-b71d-964edf82a519" providerId="ADAL" clId="{8F00363A-6CD8-4BA9-93AC-48C3DCEB2C36}" dt="2025-01-10T07:54:00.642" v="1364" actId="47"/>
        <pc:sldMkLst>
          <pc:docMk/>
          <pc:sldMk cId="0" sldId="284"/>
        </pc:sldMkLst>
      </pc:sldChg>
      <pc:sldChg chg="del">
        <pc:chgData name="GIFFERT MATTHEW RICHARDSEN LIWANG" userId="3ba7bf0f-5404-4899-b71d-964edf82a519" providerId="ADAL" clId="{8F00363A-6CD8-4BA9-93AC-48C3DCEB2C36}" dt="2025-01-10T07:54:00.642" v="1364" actId="47"/>
        <pc:sldMkLst>
          <pc:docMk/>
          <pc:sldMk cId="0" sldId="285"/>
        </pc:sldMkLst>
      </pc:sldChg>
      <pc:sldChg chg="del">
        <pc:chgData name="GIFFERT MATTHEW RICHARDSEN LIWANG" userId="3ba7bf0f-5404-4899-b71d-964edf82a519" providerId="ADAL" clId="{8F00363A-6CD8-4BA9-93AC-48C3DCEB2C36}" dt="2025-01-10T07:54:00.642" v="1364" actId="47"/>
        <pc:sldMkLst>
          <pc:docMk/>
          <pc:sldMk cId="0" sldId="286"/>
        </pc:sldMkLst>
      </pc:sldChg>
      <pc:sldChg chg="del">
        <pc:chgData name="GIFFERT MATTHEW RICHARDSEN LIWANG" userId="3ba7bf0f-5404-4899-b71d-964edf82a519" providerId="ADAL" clId="{8F00363A-6CD8-4BA9-93AC-48C3DCEB2C36}" dt="2025-01-10T07:54:00.642" v="1364" actId="47"/>
        <pc:sldMkLst>
          <pc:docMk/>
          <pc:sldMk cId="0" sldId="287"/>
        </pc:sldMkLst>
      </pc:sldChg>
      <pc:sldChg chg="del">
        <pc:chgData name="GIFFERT MATTHEW RICHARDSEN LIWANG" userId="3ba7bf0f-5404-4899-b71d-964edf82a519" providerId="ADAL" clId="{8F00363A-6CD8-4BA9-93AC-48C3DCEB2C36}" dt="2025-01-10T07:54:00.642" v="1364" actId="47"/>
        <pc:sldMkLst>
          <pc:docMk/>
          <pc:sldMk cId="0" sldId="288"/>
        </pc:sldMkLst>
      </pc:sldChg>
      <pc:sldChg chg="del">
        <pc:chgData name="GIFFERT MATTHEW RICHARDSEN LIWANG" userId="3ba7bf0f-5404-4899-b71d-964edf82a519" providerId="ADAL" clId="{8F00363A-6CD8-4BA9-93AC-48C3DCEB2C36}" dt="2025-01-10T07:54:00.642" v="1364" actId="47"/>
        <pc:sldMkLst>
          <pc:docMk/>
          <pc:sldMk cId="0" sldId="289"/>
        </pc:sldMkLst>
      </pc:sldChg>
      <pc:sldChg chg="del">
        <pc:chgData name="GIFFERT MATTHEW RICHARDSEN LIWANG" userId="3ba7bf0f-5404-4899-b71d-964edf82a519" providerId="ADAL" clId="{8F00363A-6CD8-4BA9-93AC-48C3DCEB2C36}" dt="2025-01-10T07:54:00.642" v="1364" actId="47"/>
        <pc:sldMkLst>
          <pc:docMk/>
          <pc:sldMk cId="0" sldId="290"/>
        </pc:sldMkLst>
      </pc:sldChg>
      <pc:sldChg chg="del">
        <pc:chgData name="GIFFERT MATTHEW RICHARDSEN LIWANG" userId="3ba7bf0f-5404-4899-b71d-964edf82a519" providerId="ADAL" clId="{8F00363A-6CD8-4BA9-93AC-48C3DCEB2C36}" dt="2025-01-10T07:54:00.642" v="1364" actId="47"/>
        <pc:sldMkLst>
          <pc:docMk/>
          <pc:sldMk cId="0" sldId="291"/>
        </pc:sldMkLst>
      </pc:sldChg>
      <pc:sldChg chg="del">
        <pc:chgData name="GIFFERT MATTHEW RICHARDSEN LIWANG" userId="3ba7bf0f-5404-4899-b71d-964edf82a519" providerId="ADAL" clId="{8F00363A-6CD8-4BA9-93AC-48C3DCEB2C36}" dt="2025-01-10T07:54:00.642" v="1364" actId="47"/>
        <pc:sldMkLst>
          <pc:docMk/>
          <pc:sldMk cId="0" sldId="292"/>
        </pc:sldMkLst>
      </pc:sldChg>
      <pc:sldChg chg="del">
        <pc:chgData name="GIFFERT MATTHEW RICHARDSEN LIWANG" userId="3ba7bf0f-5404-4899-b71d-964edf82a519" providerId="ADAL" clId="{8F00363A-6CD8-4BA9-93AC-48C3DCEB2C36}" dt="2025-01-10T07:54:00.642" v="1364" actId="47"/>
        <pc:sldMkLst>
          <pc:docMk/>
          <pc:sldMk cId="0" sldId="293"/>
        </pc:sldMkLst>
      </pc:sldChg>
      <pc:sldChg chg="del">
        <pc:chgData name="GIFFERT MATTHEW RICHARDSEN LIWANG" userId="3ba7bf0f-5404-4899-b71d-964edf82a519" providerId="ADAL" clId="{8F00363A-6CD8-4BA9-93AC-48C3DCEB2C36}" dt="2025-01-10T07:54:00.642" v="1364" actId="47"/>
        <pc:sldMkLst>
          <pc:docMk/>
          <pc:sldMk cId="0" sldId="294"/>
        </pc:sldMkLst>
      </pc:sldChg>
      <pc:sldChg chg="del">
        <pc:chgData name="GIFFERT MATTHEW RICHARDSEN LIWANG" userId="3ba7bf0f-5404-4899-b71d-964edf82a519" providerId="ADAL" clId="{8F00363A-6CD8-4BA9-93AC-48C3DCEB2C36}" dt="2025-01-10T07:54:00.642" v="1364" actId="47"/>
        <pc:sldMkLst>
          <pc:docMk/>
          <pc:sldMk cId="0" sldId="295"/>
        </pc:sldMkLst>
      </pc:sldChg>
      <pc:sldChg chg="del">
        <pc:chgData name="GIFFERT MATTHEW RICHARDSEN LIWANG" userId="3ba7bf0f-5404-4899-b71d-964edf82a519" providerId="ADAL" clId="{8F00363A-6CD8-4BA9-93AC-48C3DCEB2C36}" dt="2025-01-10T07:54:00.642" v="1364" actId="47"/>
        <pc:sldMkLst>
          <pc:docMk/>
          <pc:sldMk cId="0" sldId="296"/>
        </pc:sldMkLst>
      </pc:sldChg>
      <pc:sldChg chg="del">
        <pc:chgData name="GIFFERT MATTHEW RICHARDSEN LIWANG" userId="3ba7bf0f-5404-4899-b71d-964edf82a519" providerId="ADAL" clId="{8F00363A-6CD8-4BA9-93AC-48C3DCEB2C36}" dt="2025-01-10T07:54:00.642" v="1364" actId="47"/>
        <pc:sldMkLst>
          <pc:docMk/>
          <pc:sldMk cId="0" sldId="297"/>
        </pc:sldMkLst>
      </pc:sldChg>
      <pc:sldChg chg="del ord">
        <pc:chgData name="GIFFERT MATTHEW RICHARDSEN LIWANG" userId="3ba7bf0f-5404-4899-b71d-964edf82a519" providerId="ADAL" clId="{8F00363A-6CD8-4BA9-93AC-48C3DCEB2C36}" dt="2025-01-10T07:54:00.642" v="1364" actId="47"/>
        <pc:sldMkLst>
          <pc:docMk/>
          <pc:sldMk cId="0" sldId="298"/>
        </pc:sldMkLst>
      </pc:sldChg>
      <pc:sldChg chg="del ord">
        <pc:chgData name="GIFFERT MATTHEW RICHARDSEN LIWANG" userId="3ba7bf0f-5404-4899-b71d-964edf82a519" providerId="ADAL" clId="{8F00363A-6CD8-4BA9-93AC-48C3DCEB2C36}" dt="2025-01-10T07:54:00.642" v="1364" actId="47"/>
        <pc:sldMkLst>
          <pc:docMk/>
          <pc:sldMk cId="0" sldId="299"/>
        </pc:sldMkLst>
      </pc:sldChg>
      <pc:sldChg chg="addSp delSp modSp add mod">
        <pc:chgData name="GIFFERT MATTHEW RICHARDSEN LIWANG" userId="3ba7bf0f-5404-4899-b71d-964edf82a519" providerId="ADAL" clId="{8F00363A-6CD8-4BA9-93AC-48C3DCEB2C36}" dt="2025-01-10T08:08:22.999" v="1436" actId="113"/>
        <pc:sldMkLst>
          <pc:docMk/>
          <pc:sldMk cId="2517974998" sldId="300"/>
        </pc:sldMkLst>
      </pc:sldChg>
      <pc:sldChg chg="addSp delSp modSp add mod replId">
        <pc:chgData name="GIFFERT MATTHEW RICHARDSEN LIWANG" userId="3ba7bf0f-5404-4899-b71d-964edf82a519" providerId="ADAL" clId="{8F00363A-6CD8-4BA9-93AC-48C3DCEB2C36}" dt="2025-01-10T08:09:57.197" v="1519" actId="1037"/>
        <pc:sldMkLst>
          <pc:docMk/>
          <pc:sldMk cId="268343584" sldId="301"/>
        </pc:sldMkLst>
      </pc:sldChg>
      <pc:sldChg chg="addSp delSp new del mod">
        <pc:chgData name="GIFFERT MATTHEW RICHARDSEN LIWANG" userId="3ba7bf0f-5404-4899-b71d-964edf82a519" providerId="ADAL" clId="{8F00363A-6CD8-4BA9-93AC-48C3DCEB2C36}" dt="2025-01-10T07:32:06.220" v="527" actId="47"/>
        <pc:sldMkLst>
          <pc:docMk/>
          <pc:sldMk cId="3900134452" sldId="302"/>
        </pc:sldMkLst>
      </pc:sldChg>
      <pc:sldChg chg="addSp delSp modSp add del mod ord">
        <pc:chgData name="GIFFERT MATTHEW RICHARDSEN LIWANG" userId="3ba7bf0f-5404-4899-b71d-964edf82a519" providerId="ADAL" clId="{8F00363A-6CD8-4BA9-93AC-48C3DCEB2C36}" dt="2025-01-10T08:29:53.215" v="1768" actId="47"/>
        <pc:sldMkLst>
          <pc:docMk/>
          <pc:sldMk cId="548075454" sldId="303"/>
        </pc:sldMkLst>
      </pc:sldChg>
      <pc:sldChg chg="addSp delSp modSp add del mod ord setBg">
        <pc:chgData name="GIFFERT MATTHEW RICHARDSEN LIWANG" userId="3ba7bf0f-5404-4899-b71d-964edf82a519" providerId="ADAL" clId="{8F00363A-6CD8-4BA9-93AC-48C3DCEB2C36}" dt="2025-01-10T08:21:12.183" v="1592" actId="47"/>
        <pc:sldMkLst>
          <pc:docMk/>
          <pc:sldMk cId="3612431573" sldId="304"/>
        </pc:sldMkLst>
      </pc:sldChg>
      <pc:sldChg chg="addSp delSp modSp add mod ord">
        <pc:chgData name="GIFFERT MATTHEW RICHARDSEN LIWANG" userId="3ba7bf0f-5404-4899-b71d-964edf82a519" providerId="ADAL" clId="{8F00363A-6CD8-4BA9-93AC-48C3DCEB2C36}" dt="2025-01-10T08:37:48.581" v="2097" actId="1076"/>
        <pc:sldMkLst>
          <pc:docMk/>
          <pc:sldMk cId="3707375870" sldId="305"/>
        </pc:sldMkLst>
      </pc:sldChg>
      <pc:sldChg chg="addSp delSp modSp add del mod ord">
        <pc:chgData name="GIFFERT MATTHEW RICHARDSEN LIWANG" userId="3ba7bf0f-5404-4899-b71d-964edf82a519" providerId="ADAL" clId="{8F00363A-6CD8-4BA9-93AC-48C3DCEB2C36}" dt="2025-01-10T07:51:21.059" v="1300" actId="47"/>
        <pc:sldMkLst>
          <pc:docMk/>
          <pc:sldMk cId="4271542551" sldId="305"/>
        </pc:sldMkLst>
      </pc:sldChg>
      <pc:sldChg chg="addSp delSp new del mod">
        <pc:chgData name="GIFFERT MATTHEW RICHARDSEN LIWANG" userId="3ba7bf0f-5404-4899-b71d-964edf82a519" providerId="ADAL" clId="{8F00363A-6CD8-4BA9-93AC-48C3DCEB2C36}" dt="2025-01-10T08:36:43.216" v="2046" actId="47"/>
        <pc:sldMkLst>
          <pc:docMk/>
          <pc:sldMk cId="1097231842" sldId="306"/>
        </pc:sldMkLst>
      </pc:sldChg>
      <pc:sldChg chg="new del">
        <pc:chgData name="GIFFERT MATTHEW RICHARDSEN LIWANG" userId="3ba7bf0f-5404-4899-b71d-964edf82a519" providerId="ADAL" clId="{8F00363A-6CD8-4BA9-93AC-48C3DCEB2C36}" dt="2025-01-10T07:54:00.642" v="1364" actId="47"/>
        <pc:sldMkLst>
          <pc:docMk/>
          <pc:sldMk cId="1920394515" sldId="306"/>
        </pc:sldMkLst>
      </pc:sldChg>
      <pc:sldChg chg="new del">
        <pc:chgData name="GIFFERT MATTHEW RICHARDSEN LIWANG" userId="3ba7bf0f-5404-4899-b71d-964edf82a519" providerId="ADAL" clId="{8F00363A-6CD8-4BA9-93AC-48C3DCEB2C36}" dt="2025-01-10T07:53:43.528" v="1359" actId="680"/>
        <pc:sldMkLst>
          <pc:docMk/>
          <pc:sldMk cId="712641911" sldId="307"/>
        </pc:sldMkLst>
      </pc:sldChg>
      <pc:sldChg chg="add">
        <pc:chgData name="GIFFERT MATTHEW RICHARDSEN LIWANG" userId="3ba7bf0f-5404-4899-b71d-964edf82a519" providerId="ADAL" clId="{8F00363A-6CD8-4BA9-93AC-48C3DCEB2C36}" dt="2025-01-10T08:11:20.653" v="1553" actId="2890"/>
        <pc:sldMkLst>
          <pc:docMk/>
          <pc:sldMk cId="2070586150" sldId="307"/>
        </pc:sldMkLst>
      </pc:sldChg>
      <pc:sldChg chg="new del">
        <pc:chgData name="GIFFERT MATTHEW RICHARDSEN LIWANG" userId="3ba7bf0f-5404-4899-b71d-964edf82a519" providerId="ADAL" clId="{8F00363A-6CD8-4BA9-93AC-48C3DCEB2C36}" dt="2025-01-10T07:53:43.466" v="1358" actId="680"/>
        <pc:sldMkLst>
          <pc:docMk/>
          <pc:sldMk cId="248808221" sldId="308"/>
        </pc:sldMkLst>
      </pc:sldChg>
      <pc:sldChg chg="addSp delSp modSp add mod ord setBg">
        <pc:chgData name="GIFFERT MATTHEW RICHARDSEN LIWANG" userId="3ba7bf0f-5404-4899-b71d-964edf82a519" providerId="ADAL" clId="{8F00363A-6CD8-4BA9-93AC-48C3DCEB2C36}" dt="2025-01-10T08:26:41.139" v="1715" actId="14100"/>
        <pc:sldMkLst>
          <pc:docMk/>
          <pc:sldMk cId="2517936095" sldId="308"/>
        </pc:sldMkLst>
      </pc:sldChg>
      <pc:sldChg chg="modSp add mod ord setBg">
        <pc:chgData name="GIFFERT MATTHEW RICHARDSEN LIWANG" userId="3ba7bf0f-5404-4899-b71d-964edf82a519" providerId="ADAL" clId="{8F00363A-6CD8-4BA9-93AC-48C3DCEB2C36}" dt="2025-01-10T08:34:12.734" v="1973"/>
        <pc:sldMkLst>
          <pc:docMk/>
          <pc:sldMk cId="625282510" sldId="309"/>
        </pc:sldMkLst>
      </pc:sldChg>
      <pc:sldChg chg="new del">
        <pc:chgData name="GIFFERT MATTHEW RICHARDSEN LIWANG" userId="3ba7bf0f-5404-4899-b71d-964edf82a519" providerId="ADAL" clId="{8F00363A-6CD8-4BA9-93AC-48C3DCEB2C36}" dt="2025-01-10T07:53:43.411" v="1357" actId="680"/>
        <pc:sldMkLst>
          <pc:docMk/>
          <pc:sldMk cId="3479030120" sldId="309"/>
        </pc:sldMkLst>
      </pc:sldChg>
      <pc:sldChg chg="new del">
        <pc:chgData name="GIFFERT MATTHEW RICHARDSEN LIWANG" userId="3ba7bf0f-5404-4899-b71d-964edf82a519" providerId="ADAL" clId="{8F00363A-6CD8-4BA9-93AC-48C3DCEB2C36}" dt="2025-01-10T07:53:43.361" v="1356" actId="680"/>
        <pc:sldMkLst>
          <pc:docMk/>
          <pc:sldMk cId="2548327684" sldId="310"/>
        </pc:sldMkLst>
      </pc:sldChg>
      <pc:sldChg chg="addSp delSp modSp add mod ord">
        <pc:chgData name="GIFFERT MATTHEW RICHARDSEN LIWANG" userId="3ba7bf0f-5404-4899-b71d-964edf82a519" providerId="ADAL" clId="{8F00363A-6CD8-4BA9-93AC-48C3DCEB2C36}" dt="2025-01-10T08:36:28.012" v="2043" actId="1076"/>
        <pc:sldMkLst>
          <pc:docMk/>
          <pc:sldMk cId="3176632079" sldId="310"/>
        </pc:sldMkLst>
      </pc:sldChg>
      <pc:sldChg chg="modSp add mod ord setBg">
        <pc:chgData name="GIFFERT MATTHEW RICHARDSEN LIWANG" userId="3ba7bf0f-5404-4899-b71d-964edf82a519" providerId="ADAL" clId="{8F00363A-6CD8-4BA9-93AC-48C3DCEB2C36}" dt="2025-01-10T08:42:04.045" v="2141" actId="20577"/>
        <pc:sldMkLst>
          <pc:docMk/>
          <pc:sldMk cId="1412452078" sldId="311"/>
        </pc:sldMkLst>
      </pc:sldChg>
      <pc:sldChg chg="new del">
        <pc:chgData name="GIFFERT MATTHEW RICHARDSEN LIWANG" userId="3ba7bf0f-5404-4899-b71d-964edf82a519" providerId="ADAL" clId="{8F00363A-6CD8-4BA9-93AC-48C3DCEB2C36}" dt="2025-01-10T07:53:43.299" v="1355" actId="680"/>
        <pc:sldMkLst>
          <pc:docMk/>
          <pc:sldMk cId="3247700892" sldId="311"/>
        </pc:sldMkLst>
      </pc:sldChg>
      <pc:sldChg chg="new del">
        <pc:chgData name="GIFFERT MATTHEW RICHARDSEN LIWANG" userId="3ba7bf0f-5404-4899-b71d-964edf82a519" providerId="ADAL" clId="{8F00363A-6CD8-4BA9-93AC-48C3DCEB2C36}" dt="2025-01-10T07:53:43.237" v="1354" actId="680"/>
        <pc:sldMkLst>
          <pc:docMk/>
          <pc:sldMk cId="2593613638" sldId="312"/>
        </pc:sldMkLst>
      </pc:sldChg>
      <pc:sldChg chg="new del">
        <pc:chgData name="GIFFERT MATTHEW RICHARDSEN LIWANG" userId="3ba7bf0f-5404-4899-b71d-964edf82a519" providerId="ADAL" clId="{8F00363A-6CD8-4BA9-93AC-48C3DCEB2C36}" dt="2025-01-10T07:53:42.730" v="1353" actId="680"/>
        <pc:sldMkLst>
          <pc:docMk/>
          <pc:sldMk cId="3221150196" sldId="313"/>
        </pc:sldMkLst>
      </pc:sldChg>
      <pc:sldChg chg="new del">
        <pc:chgData name="GIFFERT MATTHEW RICHARDSEN LIWANG" userId="3ba7bf0f-5404-4899-b71d-964edf82a519" providerId="ADAL" clId="{8F00363A-6CD8-4BA9-93AC-48C3DCEB2C36}" dt="2025-01-10T07:53:41.968" v="1352" actId="680"/>
        <pc:sldMkLst>
          <pc:docMk/>
          <pc:sldMk cId="799647401" sldId="314"/>
        </pc:sldMkLst>
      </pc:sldChg>
      <pc:sldChg chg="new del">
        <pc:chgData name="GIFFERT MATTHEW RICHARDSEN LIWANG" userId="3ba7bf0f-5404-4899-b71d-964edf82a519" providerId="ADAL" clId="{8F00363A-6CD8-4BA9-93AC-48C3DCEB2C36}" dt="2025-01-10T07:53:41.913" v="1351" actId="680"/>
        <pc:sldMkLst>
          <pc:docMk/>
          <pc:sldMk cId="1066947056" sldId="315"/>
        </pc:sldMkLst>
      </pc:sldChg>
      <pc:sldChg chg="new del">
        <pc:chgData name="GIFFERT MATTHEW RICHARDSEN LIWANG" userId="3ba7bf0f-5404-4899-b71d-964edf82a519" providerId="ADAL" clId="{8F00363A-6CD8-4BA9-93AC-48C3DCEB2C36}" dt="2025-01-10T07:53:41.839" v="1350" actId="680"/>
        <pc:sldMkLst>
          <pc:docMk/>
          <pc:sldMk cId="207651016" sldId="316"/>
        </pc:sldMkLst>
      </pc:sldChg>
      <pc:sldChg chg="new del">
        <pc:chgData name="GIFFERT MATTHEW RICHARDSEN LIWANG" userId="3ba7bf0f-5404-4899-b71d-964edf82a519" providerId="ADAL" clId="{8F00363A-6CD8-4BA9-93AC-48C3DCEB2C36}" dt="2025-01-10T07:53:41.758" v="1349" actId="680"/>
        <pc:sldMkLst>
          <pc:docMk/>
          <pc:sldMk cId="3656097106" sldId="317"/>
        </pc:sldMkLst>
      </pc:sldChg>
      <pc:sldChg chg="new del">
        <pc:chgData name="GIFFERT MATTHEW RICHARDSEN LIWANG" userId="3ba7bf0f-5404-4899-b71d-964edf82a519" providerId="ADAL" clId="{8F00363A-6CD8-4BA9-93AC-48C3DCEB2C36}" dt="2025-01-10T07:53:41.672" v="1348" actId="680"/>
        <pc:sldMkLst>
          <pc:docMk/>
          <pc:sldMk cId="1701591747" sldId="318"/>
        </pc:sldMkLst>
      </pc:sldChg>
      <pc:sldChg chg="new del">
        <pc:chgData name="GIFFERT MATTHEW RICHARDSEN LIWANG" userId="3ba7bf0f-5404-4899-b71d-964edf82a519" providerId="ADAL" clId="{8F00363A-6CD8-4BA9-93AC-48C3DCEB2C36}" dt="2025-01-10T07:53:41.596" v="1347" actId="680"/>
        <pc:sldMkLst>
          <pc:docMk/>
          <pc:sldMk cId="845921946" sldId="319"/>
        </pc:sldMkLst>
      </pc:sldChg>
      <pc:sldChg chg="new del">
        <pc:chgData name="GIFFERT MATTHEW RICHARDSEN LIWANG" userId="3ba7bf0f-5404-4899-b71d-964edf82a519" providerId="ADAL" clId="{8F00363A-6CD8-4BA9-93AC-48C3DCEB2C36}" dt="2025-01-10T07:53:41.529" v="1346" actId="680"/>
        <pc:sldMkLst>
          <pc:docMk/>
          <pc:sldMk cId="1377412299" sldId="320"/>
        </pc:sldMkLst>
      </pc:sldChg>
      <pc:sldChg chg="new del">
        <pc:chgData name="GIFFERT MATTHEW RICHARDSEN LIWANG" userId="3ba7bf0f-5404-4899-b71d-964edf82a519" providerId="ADAL" clId="{8F00363A-6CD8-4BA9-93AC-48C3DCEB2C36}" dt="2025-01-10T07:53:41.476" v="1345" actId="680"/>
        <pc:sldMkLst>
          <pc:docMk/>
          <pc:sldMk cId="1331699007" sldId="321"/>
        </pc:sldMkLst>
      </pc:sldChg>
      <pc:sldChg chg="new del">
        <pc:chgData name="GIFFERT MATTHEW RICHARDSEN LIWANG" userId="3ba7bf0f-5404-4899-b71d-964edf82a519" providerId="ADAL" clId="{8F00363A-6CD8-4BA9-93AC-48C3DCEB2C36}" dt="2025-01-10T07:53:41.155" v="1344" actId="680"/>
        <pc:sldMkLst>
          <pc:docMk/>
          <pc:sldMk cId="2168827788" sldId="322"/>
        </pc:sldMkLst>
      </pc:sldChg>
      <pc:sldChg chg="new del">
        <pc:chgData name="GIFFERT MATTHEW RICHARDSEN LIWANG" userId="3ba7bf0f-5404-4899-b71d-964edf82a519" providerId="ADAL" clId="{8F00363A-6CD8-4BA9-93AC-48C3DCEB2C36}" dt="2025-01-10T07:53:40.530" v="1343" actId="680"/>
        <pc:sldMkLst>
          <pc:docMk/>
          <pc:sldMk cId="532338369" sldId="323"/>
        </pc:sldMkLst>
      </pc:sldChg>
      <pc:sldMasterChg chg="delSldLayout">
        <pc:chgData name="GIFFERT MATTHEW RICHARDSEN LIWANG" userId="3ba7bf0f-5404-4899-b71d-964edf82a519" providerId="ADAL" clId="{8F00363A-6CD8-4BA9-93AC-48C3DCEB2C36}" dt="2025-01-10T08:40:15.816" v="2106" actId="47"/>
        <pc:sldMasterMkLst>
          <pc:docMk/>
          <pc:sldMasterMk cId="0" sldId="2147483672"/>
        </pc:sldMasterMkLst>
        <pc:sldLayoutChg chg="del">
          <pc:chgData name="GIFFERT MATTHEW RICHARDSEN LIWANG" userId="3ba7bf0f-5404-4899-b71d-964edf82a519" providerId="ADAL" clId="{8F00363A-6CD8-4BA9-93AC-48C3DCEB2C36}" dt="2025-01-10T07:34:17.240" v="594" actId="47"/>
          <pc:sldLayoutMkLst>
            <pc:docMk/>
            <pc:sldMasterMk cId="0" sldId="2147483672"/>
            <pc:sldLayoutMk cId="0" sldId="2147483649"/>
          </pc:sldLayoutMkLst>
        </pc:sldLayoutChg>
        <pc:sldLayoutChg chg="del">
          <pc:chgData name="GIFFERT MATTHEW RICHARDSEN LIWANG" userId="3ba7bf0f-5404-4899-b71d-964edf82a519" providerId="ADAL" clId="{8F00363A-6CD8-4BA9-93AC-48C3DCEB2C36}" dt="2025-01-10T06:48:27.046" v="173" actId="47"/>
          <pc:sldLayoutMkLst>
            <pc:docMk/>
            <pc:sldMasterMk cId="0" sldId="2147483672"/>
            <pc:sldLayoutMk cId="0" sldId="2147483650"/>
          </pc:sldLayoutMkLst>
        </pc:sldLayoutChg>
        <pc:sldLayoutChg chg="del">
          <pc:chgData name="GIFFERT MATTHEW RICHARDSEN LIWANG" userId="3ba7bf0f-5404-4899-b71d-964edf82a519" providerId="ADAL" clId="{8F00363A-6CD8-4BA9-93AC-48C3DCEB2C36}" dt="2025-01-10T07:34:19.799" v="595" actId="47"/>
          <pc:sldLayoutMkLst>
            <pc:docMk/>
            <pc:sldMasterMk cId="0" sldId="2147483672"/>
            <pc:sldLayoutMk cId="0" sldId="2147483651"/>
          </pc:sldLayoutMkLst>
        </pc:sldLayoutChg>
        <pc:sldLayoutChg chg="del">
          <pc:chgData name="GIFFERT MATTHEW RICHARDSEN LIWANG" userId="3ba7bf0f-5404-4899-b71d-964edf82a519" providerId="ADAL" clId="{8F00363A-6CD8-4BA9-93AC-48C3DCEB2C36}" dt="2025-01-10T08:40:15.816" v="2106" actId="47"/>
          <pc:sldLayoutMkLst>
            <pc:docMk/>
            <pc:sldMasterMk cId="0" sldId="2147483672"/>
            <pc:sldLayoutMk cId="0" sldId="2147483652"/>
          </pc:sldLayoutMkLst>
        </pc:sldLayoutChg>
        <pc:sldLayoutChg chg="del">
          <pc:chgData name="GIFFERT MATTHEW RICHARDSEN LIWANG" userId="3ba7bf0f-5404-4899-b71d-964edf82a519" providerId="ADAL" clId="{8F00363A-6CD8-4BA9-93AC-48C3DCEB2C36}" dt="2025-01-10T07:53:32.478" v="1323" actId="47"/>
          <pc:sldLayoutMkLst>
            <pc:docMk/>
            <pc:sldMasterMk cId="0" sldId="2147483672"/>
            <pc:sldLayoutMk cId="0" sldId="2147483653"/>
          </pc:sldLayoutMkLst>
        </pc:sldLayoutChg>
        <pc:sldLayoutChg chg="del">
          <pc:chgData name="GIFFERT MATTHEW RICHARDSEN LIWANG" userId="3ba7bf0f-5404-4899-b71d-964edf82a519" providerId="ADAL" clId="{8F00363A-6CD8-4BA9-93AC-48C3DCEB2C36}" dt="2025-01-10T07:35:56.787" v="635" actId="47"/>
          <pc:sldLayoutMkLst>
            <pc:docMk/>
            <pc:sldMasterMk cId="0" sldId="2147483672"/>
            <pc:sldLayoutMk cId="0" sldId="2147483654"/>
          </pc:sldLayoutMkLst>
        </pc:sldLayoutChg>
        <pc:sldLayoutChg chg="del">
          <pc:chgData name="GIFFERT MATTHEW RICHARDSEN LIWANG" userId="3ba7bf0f-5404-4899-b71d-964edf82a519" providerId="ADAL" clId="{8F00363A-6CD8-4BA9-93AC-48C3DCEB2C36}" dt="2025-01-10T07:34:16.268" v="593" actId="47"/>
          <pc:sldLayoutMkLst>
            <pc:docMk/>
            <pc:sldMasterMk cId="0" sldId="2147483672"/>
            <pc:sldLayoutMk cId="0" sldId="2147483655"/>
          </pc:sldLayoutMkLst>
        </pc:sldLayoutChg>
        <pc:sldLayoutChg chg="del">
          <pc:chgData name="GIFFERT MATTHEW RICHARDSEN LIWANG" userId="3ba7bf0f-5404-4899-b71d-964edf82a519" providerId="ADAL" clId="{8F00363A-6CD8-4BA9-93AC-48C3DCEB2C36}" dt="2025-01-10T07:53:33.981" v="1324" actId="47"/>
          <pc:sldLayoutMkLst>
            <pc:docMk/>
            <pc:sldMasterMk cId="0" sldId="2147483672"/>
            <pc:sldLayoutMk cId="0" sldId="2147483657"/>
          </pc:sldLayoutMkLst>
        </pc:sldLayoutChg>
        <pc:sldLayoutChg chg="del">
          <pc:chgData name="GIFFERT MATTHEW RICHARDSEN LIWANG" userId="3ba7bf0f-5404-4899-b71d-964edf82a519" providerId="ADAL" clId="{8F00363A-6CD8-4BA9-93AC-48C3DCEB2C36}" dt="2025-01-10T08:40:08.525" v="2098" actId="47"/>
          <pc:sldLayoutMkLst>
            <pc:docMk/>
            <pc:sldMasterMk cId="0" sldId="2147483672"/>
            <pc:sldLayoutMk cId="0" sldId="2147483660"/>
          </pc:sldLayoutMkLst>
        </pc:sldLayoutChg>
        <pc:sldLayoutChg chg="del">
          <pc:chgData name="GIFFERT MATTHEW RICHARDSEN LIWANG" userId="3ba7bf0f-5404-4899-b71d-964edf82a519" providerId="ADAL" clId="{8F00363A-6CD8-4BA9-93AC-48C3DCEB2C36}" dt="2025-01-10T07:34:21.987" v="598" actId="47"/>
          <pc:sldLayoutMkLst>
            <pc:docMk/>
            <pc:sldMasterMk cId="0" sldId="2147483672"/>
            <pc:sldLayoutMk cId="0" sldId="2147483661"/>
          </pc:sldLayoutMkLst>
        </pc:sldLayoutChg>
        <pc:sldLayoutChg chg="del">
          <pc:chgData name="GIFFERT MATTHEW RICHARDSEN LIWANG" userId="3ba7bf0f-5404-4899-b71d-964edf82a519" providerId="ADAL" clId="{8F00363A-6CD8-4BA9-93AC-48C3DCEB2C36}" dt="2025-01-10T07:34:22.800" v="599" actId="47"/>
          <pc:sldLayoutMkLst>
            <pc:docMk/>
            <pc:sldMasterMk cId="0" sldId="2147483672"/>
            <pc:sldLayoutMk cId="0" sldId="2147483662"/>
          </pc:sldLayoutMkLst>
        </pc:sldLayoutChg>
        <pc:sldLayoutChg chg="del">
          <pc:chgData name="GIFFERT MATTHEW RICHARDSEN LIWANG" userId="3ba7bf0f-5404-4899-b71d-964edf82a519" providerId="ADAL" clId="{8F00363A-6CD8-4BA9-93AC-48C3DCEB2C36}" dt="2025-01-10T08:40:14.474" v="2104" actId="47"/>
          <pc:sldLayoutMkLst>
            <pc:docMk/>
            <pc:sldMasterMk cId="0" sldId="2147483672"/>
            <pc:sldLayoutMk cId="0" sldId="2147483663"/>
          </pc:sldLayoutMkLst>
        </pc:sldLayoutChg>
        <pc:sldLayoutChg chg="del">
          <pc:chgData name="GIFFERT MATTHEW RICHARDSEN LIWANG" userId="3ba7bf0f-5404-4899-b71d-964edf82a519" providerId="ADAL" clId="{8F00363A-6CD8-4BA9-93AC-48C3DCEB2C36}" dt="2025-01-10T07:34:13.839" v="592" actId="47"/>
          <pc:sldLayoutMkLst>
            <pc:docMk/>
            <pc:sldMasterMk cId="0" sldId="2147483672"/>
            <pc:sldLayoutMk cId="0" sldId="2147483664"/>
          </pc:sldLayoutMkLst>
        </pc:sldLayoutChg>
        <pc:sldLayoutChg chg="del">
          <pc:chgData name="GIFFERT MATTHEW RICHARDSEN LIWANG" userId="3ba7bf0f-5404-4899-b71d-964edf82a519" providerId="ADAL" clId="{8F00363A-6CD8-4BA9-93AC-48C3DCEB2C36}" dt="2025-01-10T07:34:28.570" v="600" actId="47"/>
          <pc:sldLayoutMkLst>
            <pc:docMk/>
            <pc:sldMasterMk cId="0" sldId="2147483672"/>
            <pc:sldLayoutMk cId="0" sldId="2147483665"/>
          </pc:sldLayoutMkLst>
        </pc:sldLayoutChg>
        <pc:sldLayoutChg chg="del">
          <pc:chgData name="GIFFERT MATTHEW RICHARDSEN LIWANG" userId="3ba7bf0f-5404-4899-b71d-964edf82a519" providerId="ADAL" clId="{8F00363A-6CD8-4BA9-93AC-48C3DCEB2C36}" dt="2025-01-10T08:40:14.021" v="2103" actId="47"/>
          <pc:sldLayoutMkLst>
            <pc:docMk/>
            <pc:sldMasterMk cId="0" sldId="2147483672"/>
            <pc:sldLayoutMk cId="0" sldId="2147483666"/>
          </pc:sldLayoutMkLst>
        </pc:sldLayoutChg>
        <pc:sldLayoutChg chg="del">
          <pc:chgData name="GIFFERT MATTHEW RICHARDSEN LIWANG" userId="3ba7bf0f-5404-4899-b71d-964edf82a519" providerId="ADAL" clId="{8F00363A-6CD8-4BA9-93AC-48C3DCEB2C36}" dt="2025-01-10T08:40:12.903" v="2100" actId="47"/>
          <pc:sldLayoutMkLst>
            <pc:docMk/>
            <pc:sldMasterMk cId="0" sldId="2147483672"/>
            <pc:sldLayoutMk cId="0" sldId="2147483667"/>
          </pc:sldLayoutMkLst>
        </pc:sldLayoutChg>
        <pc:sldLayoutChg chg="del">
          <pc:chgData name="GIFFERT MATTHEW RICHARDSEN LIWANG" userId="3ba7bf0f-5404-4899-b71d-964edf82a519" providerId="ADAL" clId="{8F00363A-6CD8-4BA9-93AC-48C3DCEB2C36}" dt="2025-01-10T08:40:13.630" v="2102" actId="47"/>
          <pc:sldLayoutMkLst>
            <pc:docMk/>
            <pc:sldMasterMk cId="0" sldId="2147483672"/>
            <pc:sldLayoutMk cId="0" sldId="2147483668"/>
          </pc:sldLayoutMkLst>
        </pc:sldLayoutChg>
      </pc:sldMasterChg>
      <pc:sldMasterChg chg="del delSldLayout">
        <pc:chgData name="GIFFERT MATTHEW RICHARDSEN LIWANG" userId="3ba7bf0f-5404-4899-b71d-964edf82a519" providerId="ADAL" clId="{8F00363A-6CD8-4BA9-93AC-48C3DCEB2C36}" dt="2025-01-10T07:54:00.642" v="1364" actId="47"/>
        <pc:sldMasterMkLst>
          <pc:docMk/>
          <pc:sldMasterMk cId="0" sldId="2147483673"/>
        </pc:sldMasterMkLst>
        <pc:sldLayoutChg chg="del">
          <pc:chgData name="GIFFERT MATTHEW RICHARDSEN LIWANG" userId="3ba7bf0f-5404-4899-b71d-964edf82a519" providerId="ADAL" clId="{8F00363A-6CD8-4BA9-93AC-48C3DCEB2C36}" dt="2025-01-10T07:54:00.642" v="1364" actId="47"/>
          <pc:sldLayoutMkLst>
            <pc:docMk/>
            <pc:sldMasterMk cId="0" sldId="2147483673"/>
            <pc:sldLayoutMk cId="0" sldId="2147483671"/>
          </pc:sldLayoutMkLst>
        </pc:sldLayoutChg>
      </pc:sldMasterChg>
    </pc:docChg>
  </pc:docChgLst>
  <pc:docChgLst>
    <pc:chgData name="GIFFERT MATTHEW RICHARDSEN LIWANG" userId="3ba7bf0f-5404-4899-b71d-964edf82a519" providerId="ADAL" clId="{F5AD6FE9-E3D1-457E-BB76-BD0DD428B077}"/>
    <pc:docChg chg="undo redo custSel delSld modSld">
      <pc:chgData name="GIFFERT MATTHEW RICHARDSEN LIWANG" userId="3ba7bf0f-5404-4899-b71d-964edf82a519" providerId="ADAL" clId="{F5AD6FE9-E3D1-457E-BB76-BD0DD428B077}" dt="2025-01-30T08:35:45.664" v="563" actId="47"/>
      <pc:docMkLst>
        <pc:docMk/>
      </pc:docMkLst>
      <pc:sldChg chg="modSp mod">
        <pc:chgData name="GIFFERT MATTHEW RICHARDSEN LIWANG" userId="3ba7bf0f-5404-4899-b71d-964edf82a519" providerId="ADAL" clId="{F5AD6FE9-E3D1-457E-BB76-BD0DD428B077}" dt="2025-01-30T07:58:17.582" v="68" actId="1036"/>
        <pc:sldMkLst>
          <pc:docMk/>
          <pc:sldMk cId="0" sldId="256"/>
        </pc:sldMkLst>
      </pc:sldChg>
      <pc:sldChg chg="addSp delSp modSp mod">
        <pc:chgData name="GIFFERT MATTHEW RICHARDSEN LIWANG" userId="3ba7bf0f-5404-4899-b71d-964edf82a519" providerId="ADAL" clId="{F5AD6FE9-E3D1-457E-BB76-BD0DD428B077}" dt="2025-01-30T08:08:58.990" v="434" actId="1076"/>
        <pc:sldMkLst>
          <pc:docMk/>
          <pc:sldMk cId="268343584" sldId="301"/>
        </pc:sldMkLst>
      </pc:sldChg>
      <pc:sldChg chg="del">
        <pc:chgData name="GIFFERT MATTHEW RICHARDSEN LIWANG" userId="3ba7bf0f-5404-4899-b71d-964edf82a519" providerId="ADAL" clId="{F5AD6FE9-E3D1-457E-BB76-BD0DD428B077}" dt="2025-01-30T08:35:45.664" v="563" actId="47"/>
        <pc:sldMkLst>
          <pc:docMk/>
          <pc:sldMk cId="3707375870" sldId="305"/>
        </pc:sldMkLst>
      </pc:sldChg>
      <pc:sldChg chg="addSp delSp modSp mod modAnim">
        <pc:chgData name="GIFFERT MATTHEW RICHARDSEN LIWANG" userId="3ba7bf0f-5404-4899-b71d-964edf82a519" providerId="ADAL" clId="{F5AD6FE9-E3D1-457E-BB76-BD0DD428B077}" dt="2025-01-30T08:34:38.786" v="561" actId="14100"/>
        <pc:sldMkLst>
          <pc:docMk/>
          <pc:sldMk cId="2070586150" sldId="307"/>
        </pc:sldMkLst>
      </pc:sldChg>
      <pc:sldChg chg="del">
        <pc:chgData name="GIFFERT MATTHEW RICHARDSEN LIWANG" userId="3ba7bf0f-5404-4899-b71d-964edf82a519" providerId="ADAL" clId="{F5AD6FE9-E3D1-457E-BB76-BD0DD428B077}" dt="2025-01-30T08:35:44.543" v="562" actId="47"/>
        <pc:sldMkLst>
          <pc:docMk/>
          <pc:sldMk cId="3176632079" sldId="310"/>
        </pc:sldMkLst>
      </pc:sldChg>
    </pc:docChg>
  </pc:docChgLst>
</pc:chgInfo>
</file>

<file path=ppt/media/hdphoto1.wdp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e7b3cc9d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e7b3cc9d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>
          <a:extLst>
            <a:ext uri="{FF2B5EF4-FFF2-40B4-BE49-F238E27FC236}">
              <a16:creationId xmlns:a16="http://schemas.microsoft.com/office/drawing/2014/main" id="{344C5A1E-FB2F-1997-00F5-FBDCC2F96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>
            <a:extLst>
              <a:ext uri="{FF2B5EF4-FFF2-40B4-BE49-F238E27FC236}">
                <a16:creationId xmlns:a16="http://schemas.microsoft.com/office/drawing/2014/main" id="{B25FA28A-05E4-9B36-82A2-98BE3FF167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>
            <a:extLst>
              <a:ext uri="{FF2B5EF4-FFF2-40B4-BE49-F238E27FC236}">
                <a16:creationId xmlns:a16="http://schemas.microsoft.com/office/drawing/2014/main" id="{D9838B29-000C-E3E7-EC01-9FFB33F1CB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83706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>
          <a:extLst>
            <a:ext uri="{FF2B5EF4-FFF2-40B4-BE49-F238E27FC236}">
              <a16:creationId xmlns:a16="http://schemas.microsoft.com/office/drawing/2014/main" id="{16CCA890-4883-786C-183A-5BCF1119D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e7b3cc9d39_0_0:notes">
            <a:extLst>
              <a:ext uri="{FF2B5EF4-FFF2-40B4-BE49-F238E27FC236}">
                <a16:creationId xmlns:a16="http://schemas.microsoft.com/office/drawing/2014/main" id="{D3005891-7CEE-47EC-7FC7-A4B1C0822D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e7b3cc9d39_0_0:notes">
            <a:extLst>
              <a:ext uri="{FF2B5EF4-FFF2-40B4-BE49-F238E27FC236}">
                <a16:creationId xmlns:a16="http://schemas.microsoft.com/office/drawing/2014/main" id="{09698497-87A4-13D8-D332-01E20F5742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24655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>
          <a:extLst>
            <a:ext uri="{FF2B5EF4-FFF2-40B4-BE49-F238E27FC236}">
              <a16:creationId xmlns:a16="http://schemas.microsoft.com/office/drawing/2014/main" id="{0347D61F-5239-99E5-2EE0-E2D3B02C23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>
            <a:extLst>
              <a:ext uri="{FF2B5EF4-FFF2-40B4-BE49-F238E27FC236}">
                <a16:creationId xmlns:a16="http://schemas.microsoft.com/office/drawing/2014/main" id="{713D3B1E-7D68-B850-C4C6-B5712921CE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>
            <a:extLst>
              <a:ext uri="{FF2B5EF4-FFF2-40B4-BE49-F238E27FC236}">
                <a16:creationId xmlns:a16="http://schemas.microsoft.com/office/drawing/2014/main" id="{ACDFBD9D-CCCF-D0F3-5579-ED9BF003AA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04048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>
          <a:extLst>
            <a:ext uri="{FF2B5EF4-FFF2-40B4-BE49-F238E27FC236}">
              <a16:creationId xmlns:a16="http://schemas.microsoft.com/office/drawing/2014/main" id="{B19D3BC8-8968-EE73-83E0-976A51A890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e7b3cc9d39_0_10:notes">
            <a:extLst>
              <a:ext uri="{FF2B5EF4-FFF2-40B4-BE49-F238E27FC236}">
                <a16:creationId xmlns:a16="http://schemas.microsoft.com/office/drawing/2014/main" id="{09EEF54B-2F97-A328-F1B3-26ABC04417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e7b3cc9d39_0_10:notes">
            <a:extLst>
              <a:ext uri="{FF2B5EF4-FFF2-40B4-BE49-F238E27FC236}">
                <a16:creationId xmlns:a16="http://schemas.microsoft.com/office/drawing/2014/main" id="{DA343519-BEED-D99E-5AD0-C7E0EB4D54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58975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>
          <a:extLst>
            <a:ext uri="{FF2B5EF4-FFF2-40B4-BE49-F238E27FC236}">
              <a16:creationId xmlns:a16="http://schemas.microsoft.com/office/drawing/2014/main" id="{86454C3A-5750-125E-0852-4631449899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e7b3cc9d39_0_10:notes">
            <a:extLst>
              <a:ext uri="{FF2B5EF4-FFF2-40B4-BE49-F238E27FC236}">
                <a16:creationId xmlns:a16="http://schemas.microsoft.com/office/drawing/2014/main" id="{8229B8F8-374A-5D4A-0903-9DBC68639DC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e7b3cc9d39_0_10:notes">
            <a:extLst>
              <a:ext uri="{FF2B5EF4-FFF2-40B4-BE49-F238E27FC236}">
                <a16:creationId xmlns:a16="http://schemas.microsoft.com/office/drawing/2014/main" id="{02C2F741-2CBE-6878-1A51-92B82BF8E2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15007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>
          <a:extLst>
            <a:ext uri="{FF2B5EF4-FFF2-40B4-BE49-F238E27FC236}">
              <a16:creationId xmlns:a16="http://schemas.microsoft.com/office/drawing/2014/main" id="{6AC56F72-1057-01EE-311D-445683465D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e7b3cc9d39_0_10:notes">
            <a:extLst>
              <a:ext uri="{FF2B5EF4-FFF2-40B4-BE49-F238E27FC236}">
                <a16:creationId xmlns:a16="http://schemas.microsoft.com/office/drawing/2014/main" id="{E22F105C-15C9-15DA-0A1C-050ABFF343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e7b3cc9d39_0_10:notes">
            <a:extLst>
              <a:ext uri="{FF2B5EF4-FFF2-40B4-BE49-F238E27FC236}">
                <a16:creationId xmlns:a16="http://schemas.microsoft.com/office/drawing/2014/main" id="{8B5E5639-6CA2-A542-0672-5BBDE873DE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0321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231025" y="2765300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" name="Google Shape;21;p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" name="Google Shape;22;p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" name="Google Shape;23;p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" name="Google Shape;24;p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" name="Google Shape;25;p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" name="Google Shape;26;p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" name="Google Shape;27;p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title"/>
          </p:nvPr>
        </p:nvSpPr>
        <p:spPr>
          <a:xfrm>
            <a:off x="710125" y="542575"/>
            <a:ext cx="3861900" cy="14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title" hasCustomPrompt="1"/>
          </p:nvPr>
        </p:nvSpPr>
        <p:spPr>
          <a:xfrm flipH="1">
            <a:off x="1460450" y="143671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1"/>
          </p:nvPr>
        </p:nvSpPr>
        <p:spPr>
          <a:xfrm>
            <a:off x="2332550" y="177511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2"/>
          </p:nvPr>
        </p:nvSpPr>
        <p:spPr>
          <a:xfrm>
            <a:off x="2332550" y="1436725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2850125" y="241986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4"/>
          </p:nvPr>
        </p:nvSpPr>
        <p:spPr>
          <a:xfrm>
            <a:off x="3722225" y="275546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5"/>
          </p:nvPr>
        </p:nvSpPr>
        <p:spPr>
          <a:xfrm>
            <a:off x="3722225" y="241985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title" idx="6" hasCustomPrompt="1"/>
          </p:nvPr>
        </p:nvSpPr>
        <p:spPr>
          <a:xfrm flipH="1">
            <a:off x="4242875" y="340021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4" name="Google Shape;194;p13"/>
          <p:cNvSpPr txBox="1">
            <a:spLocks noGrp="1"/>
          </p:cNvSpPr>
          <p:nvPr>
            <p:ph type="subTitle" idx="7"/>
          </p:nvPr>
        </p:nvSpPr>
        <p:spPr>
          <a:xfrm>
            <a:off x="5114975" y="373859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13"/>
          <p:cNvSpPr txBox="1">
            <a:spLocks noGrp="1"/>
          </p:cNvSpPr>
          <p:nvPr>
            <p:ph type="subTitle" idx="8"/>
          </p:nvPr>
        </p:nvSpPr>
        <p:spPr>
          <a:xfrm>
            <a:off x="5114975" y="340020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1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7" name="Google Shape;197;p1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8" name="Google Shape;198;p1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9" name="Google Shape;199;p1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0" name="Google Shape;200;p1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1" name="Google Shape;201;p1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2" name="Google Shape;202;p1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" name="Google Shape;203;p1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4" name="Google Shape;204;p1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5" name="Google Shape;205;p1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6" name="Google Shape;206;p1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7" name="Google Shape;207;p1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" name="Google Shape;208;p1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9" name="Google Shape;209;p1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0" name="Google Shape;420;p2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1" name="Google Shape;421;p2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2" name="Google Shape;422;p2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3" name="Google Shape;423;p2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4" name="Google Shape;424;p2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5" name="Google Shape;425;p2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6" name="Google Shape;426;p2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" name="Google Shape;427;p2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8" name="Google Shape;428;p2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9" name="Google Shape;429;p2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0" name="Google Shape;430;p2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1" name="Google Shape;431;p2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2" name="Google Shape;432;p2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9_2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4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7" name="Google Shape;437;p2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8" name="Google Shape;438;p2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" name="Google Shape;439;p2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" name="Google Shape;440;p2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1" name="Google Shape;441;p2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2" name="Google Shape;442;p2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" name="Google Shape;443;p2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" name="Google Shape;444;p2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5" name="Google Shape;445;p2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6" name="Google Shape;446;p2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7" name="Google Shape;447;p2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8" name="Google Shape;448;p2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" name="Google Shape;449;p2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6" r:id="rId2"/>
    <p:sldLayoutId id="2147483658" r:id="rId3"/>
    <p:sldLayoutId id="2147483659" r:id="rId4"/>
    <p:sldLayoutId id="2147483669" r:id="rId5"/>
    <p:sldLayoutId id="2147483670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7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{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459" name="Google Shape;459;p27"/>
          <p:cNvSpPr txBox="1">
            <a:spLocks noGrp="1"/>
          </p:cNvSpPr>
          <p:nvPr>
            <p:ph type="subTitle" idx="1"/>
          </p:nvPr>
        </p:nvSpPr>
        <p:spPr>
          <a:xfrm>
            <a:off x="1713420" y="3335932"/>
            <a:ext cx="7505883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// </a:t>
            </a:r>
            <a:r>
              <a:rPr lang="en-US" sz="2000" b="1"/>
              <a:t>Making </a:t>
            </a:r>
            <a:r>
              <a:rPr lang="en-US" sz="2000" b="1" dirty="0"/>
              <a:t>Portfolio Website using </a:t>
            </a:r>
            <a:r>
              <a:rPr lang="en-US" sz="2000" b="1" dirty="0">
                <a:solidFill>
                  <a:schemeClr val="accent2"/>
                </a:solidFill>
              </a:rPr>
              <a:t>HTML</a:t>
            </a:r>
            <a:r>
              <a:rPr lang="en-US" sz="2000" b="1" dirty="0"/>
              <a:t> and </a:t>
            </a:r>
            <a:r>
              <a:rPr lang="en-US" sz="2000" b="1" dirty="0">
                <a:solidFill>
                  <a:schemeClr val="tx2"/>
                </a:solidFill>
              </a:rPr>
              <a:t>CSS</a:t>
            </a:r>
            <a:endParaRPr lang="en" sz="2000" b="1" dirty="0">
              <a:solidFill>
                <a:schemeClr val="tx2"/>
              </a:solidFill>
            </a:endParaRPr>
          </a:p>
        </p:txBody>
      </p:sp>
      <p:sp>
        <p:nvSpPr>
          <p:cNvPr id="460" name="Google Shape;460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KSM Informatika - 2025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1" name="Google Shape;461;p27"/>
          <p:cNvSpPr txBox="1">
            <a:spLocks noGrp="1"/>
          </p:cNvSpPr>
          <p:nvPr>
            <p:ph type="subTitle" idx="2"/>
          </p:nvPr>
        </p:nvSpPr>
        <p:spPr>
          <a:xfrm>
            <a:off x="1713421" y="1610138"/>
            <a:ext cx="7430579" cy="17393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en-ID" sz="6000" b="1" i="0" u="none" strike="noStrike" kern="0" cap="none" spc="0" normalizeH="0" baseline="0" noProof="0" dirty="0">
                <a:ln>
                  <a:noFill/>
                </a:ln>
                <a:solidFill>
                  <a:srgbClr val="FF5858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Coding </a:t>
            </a:r>
            <a:r>
              <a:rPr kumimoji="0" lang="en-ID" sz="6000" b="1" i="0" u="none" strike="noStrike" kern="0" cap="none" spc="0" normalizeH="0" baseline="0" noProof="0" dirty="0">
                <a:ln>
                  <a:noFill/>
                </a:ln>
                <a:solidFill>
                  <a:srgbClr val="A5CF27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to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6000" b="1" dirty="0">
                <a:solidFill>
                  <a:schemeClr val="accent1"/>
                </a:solidFill>
              </a:rPr>
              <a:t>High</a:t>
            </a:r>
            <a:r>
              <a:rPr lang="en-ID" sz="6000" b="1" dirty="0">
                <a:solidFill>
                  <a:schemeClr val="lt1"/>
                </a:solidFill>
              </a:rPr>
              <a:t> </a:t>
            </a:r>
            <a:r>
              <a:rPr lang="en-ID" sz="6000" b="1" dirty="0">
                <a:solidFill>
                  <a:schemeClr val="lt2"/>
                </a:solidFill>
              </a:rPr>
              <a:t>Schoolers</a:t>
            </a:r>
            <a:r>
              <a:rPr lang="en-ID" sz="6000" dirty="0">
                <a:solidFill>
                  <a:schemeClr val="accent6"/>
                </a:solidFill>
              </a:rPr>
              <a:t> </a:t>
            </a:r>
          </a:p>
        </p:txBody>
      </p:sp>
      <p:grpSp>
        <p:nvGrpSpPr>
          <p:cNvPr id="462" name="Google Shape;462;p27"/>
          <p:cNvGrpSpPr/>
          <p:nvPr/>
        </p:nvGrpSpPr>
        <p:grpSpPr>
          <a:xfrm>
            <a:off x="1413525" y="1759900"/>
            <a:ext cx="506100" cy="2444350"/>
            <a:chOff x="1413525" y="1759900"/>
            <a:chExt cx="506100" cy="2444350"/>
          </a:xfrm>
        </p:grpSpPr>
        <p:cxnSp>
          <p:nvCxnSpPr>
            <p:cNvPr id="463" name="Google Shape;463;p27"/>
            <p:cNvCxnSpPr/>
            <p:nvPr/>
          </p:nvCxnSpPr>
          <p:spPr>
            <a:xfrm>
              <a:off x="1552225" y="1759900"/>
              <a:ext cx="0" cy="176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4" name="Google Shape;464;p27"/>
            <p:cNvSpPr txBox="1"/>
            <p:nvPr/>
          </p:nvSpPr>
          <p:spPr>
            <a:xfrm>
              <a:off x="1413525" y="3557750"/>
              <a:ext cx="5061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accent3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465" name="Google Shape;465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program.cs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project.sln</a:t>
            </a:r>
            <a:endParaRPr sz="14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65;p27">
            <a:extLst>
              <a:ext uri="{FF2B5EF4-FFF2-40B4-BE49-F238E27FC236}">
                <a16:creationId xmlns:a16="http://schemas.microsoft.com/office/drawing/2014/main" id="{0CC23EBB-77E8-F717-464E-87909D7DBF6A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en-ID"/>
              <a:t>program.cs</a:t>
            </a:r>
            <a:endParaRPr lang="en-ID" dirty="0"/>
          </a:p>
        </p:txBody>
      </p:sp>
      <p:sp>
        <p:nvSpPr>
          <p:cNvPr id="7" name="Google Shape;466;p27">
            <a:extLst>
              <a:ext uri="{FF2B5EF4-FFF2-40B4-BE49-F238E27FC236}">
                <a16:creationId xmlns:a16="http://schemas.microsoft.com/office/drawing/2014/main" id="{A4BF1004-4E1A-2773-26EA-6C8761D1BD78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en-ID"/>
              <a:t>project.sln</a:t>
            </a:r>
            <a:endParaRPr lang="en-ID" dirty="0"/>
          </a:p>
        </p:txBody>
      </p:sp>
      <p:sp>
        <p:nvSpPr>
          <p:cNvPr id="10" name="Google Shape;460;p27">
            <a:extLst>
              <a:ext uri="{FF2B5EF4-FFF2-40B4-BE49-F238E27FC236}">
                <a16:creationId xmlns:a16="http://schemas.microsoft.com/office/drawing/2014/main" id="{22933A54-F136-6B76-7853-F4BDC567EFA7}"/>
              </a:ext>
            </a:extLst>
          </p:cNvPr>
          <p:cNvSpPr txBox="1">
            <a:spLocks/>
          </p:cNvSpPr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n-ID"/>
              <a:t>KSM Informatika - 2025</a:t>
            </a:r>
            <a:endParaRPr lang="en-ID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0722F6F-05C8-F94C-40C1-8804FC2CC5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79" t="16678" r="13520"/>
          <a:stretch/>
        </p:blipFill>
        <p:spPr bwMode="auto">
          <a:xfrm>
            <a:off x="7028762" y="1419313"/>
            <a:ext cx="2052554" cy="230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7" name="Google Shape;500;p30">
            <a:extLst>
              <a:ext uri="{FF2B5EF4-FFF2-40B4-BE49-F238E27FC236}">
                <a16:creationId xmlns:a16="http://schemas.microsoft.com/office/drawing/2014/main" id="{DDF46137-97BF-D2EC-4765-0B6C5ED1F0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1054202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498" name="Google Shape;501;p30">
            <a:extLst>
              <a:ext uri="{FF2B5EF4-FFF2-40B4-BE49-F238E27FC236}">
                <a16:creationId xmlns:a16="http://schemas.microsoft.com/office/drawing/2014/main" id="{C87AB25B-7D1E-3631-1C0E-603E6D05DB9D}"/>
              </a:ext>
            </a:extLst>
          </p:cNvPr>
          <p:cNvSpPr txBox="1">
            <a:spLocks/>
          </p:cNvSpPr>
          <p:nvPr/>
        </p:nvSpPr>
        <p:spPr>
          <a:xfrm>
            <a:off x="1633014" y="839696"/>
            <a:ext cx="4139255" cy="5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1800" b="0" i="0" u="none" strike="noStrike" cap="none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n-ID" sz="3600" b="1" dirty="0" err="1"/>
              <a:t>apa</a:t>
            </a:r>
            <a:r>
              <a:rPr lang="en-ID" sz="3600" b="1" dirty="0"/>
              <a:t> </a:t>
            </a:r>
            <a:r>
              <a:rPr lang="en-ID" sz="3600" b="1" dirty="0" err="1"/>
              <a:t>itu</a:t>
            </a:r>
            <a:r>
              <a:rPr lang="en-ID" sz="3600" b="1" dirty="0"/>
              <a:t> </a:t>
            </a:r>
            <a:r>
              <a:rPr lang="en-ID" sz="3600" b="1" dirty="0">
                <a:solidFill>
                  <a:schemeClr val="accent2"/>
                </a:solidFill>
              </a:rPr>
              <a:t>HTML</a:t>
            </a:r>
            <a:r>
              <a:rPr lang="en-ID" sz="3600" b="1" dirty="0"/>
              <a:t>? </a:t>
            </a:r>
            <a:endParaRPr lang="en-ID" sz="3600" b="1" dirty="0">
              <a:solidFill>
                <a:schemeClr val="accent3"/>
              </a:solidFill>
            </a:endParaRPr>
          </a:p>
        </p:txBody>
      </p:sp>
      <p:sp>
        <p:nvSpPr>
          <p:cNvPr id="499" name="Google Shape;502;p30">
            <a:extLst>
              <a:ext uri="{FF2B5EF4-FFF2-40B4-BE49-F238E27FC236}">
                <a16:creationId xmlns:a16="http://schemas.microsoft.com/office/drawing/2014/main" id="{329ABA6E-E800-0552-C3AD-5409A4FEEA9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33016" y="1478474"/>
            <a:ext cx="5395746" cy="215734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2"/>
                </a:solidFill>
              </a:rPr>
              <a:t>HTML </a:t>
            </a:r>
            <a:r>
              <a:rPr lang="en-US" sz="1800" dirty="0"/>
              <a:t>atau </a:t>
            </a:r>
            <a:r>
              <a:rPr lang="en-US" sz="1800" dirty="0">
                <a:solidFill>
                  <a:schemeClr val="accent2"/>
                </a:solidFill>
              </a:rPr>
              <a:t>Hypertext Markup Language </a:t>
            </a:r>
            <a:r>
              <a:rPr lang="en-US" sz="1800" dirty="0"/>
              <a:t>adalah </a:t>
            </a:r>
            <a:r>
              <a:rPr lang="en-US" sz="1800" dirty="0" err="1"/>
              <a:t>bahasa</a:t>
            </a:r>
            <a:r>
              <a:rPr lang="en-US" sz="1800" dirty="0"/>
              <a:t> </a:t>
            </a:r>
            <a:r>
              <a:rPr lang="en-US" sz="1800" i="1" dirty="0"/>
              <a:t>markup</a:t>
            </a:r>
            <a:r>
              <a:rPr lang="en-US" sz="1800" dirty="0"/>
              <a:t> yang </a:t>
            </a:r>
            <a:r>
              <a:rPr lang="en-US" sz="1800" dirty="0" err="1"/>
              <a:t>digunakan</a:t>
            </a:r>
            <a:r>
              <a:rPr lang="en-US" sz="1800" dirty="0"/>
              <a:t> untuk </a:t>
            </a:r>
            <a:r>
              <a:rPr lang="en-US" sz="1800" dirty="0" err="1"/>
              <a:t>membuat</a:t>
            </a:r>
            <a:r>
              <a:rPr lang="en-US" sz="1800" dirty="0"/>
              <a:t> dan </a:t>
            </a:r>
            <a:r>
              <a:rPr lang="en-US" sz="1800" dirty="0" err="1"/>
              <a:t>menyusun</a:t>
            </a:r>
            <a:r>
              <a:rPr lang="en-US" sz="1800" dirty="0"/>
              <a:t> </a:t>
            </a:r>
            <a:r>
              <a:rPr lang="en-US" sz="1800" dirty="0" err="1"/>
              <a:t>konten</a:t>
            </a:r>
            <a:r>
              <a:rPr lang="en-US" sz="1800" dirty="0"/>
              <a:t> pada </a:t>
            </a:r>
            <a:r>
              <a:rPr lang="en-US" sz="1800" dirty="0" err="1"/>
              <a:t>halaman</a:t>
            </a:r>
            <a:r>
              <a:rPr lang="en-US" sz="1800" dirty="0"/>
              <a:t> web. </a:t>
            </a:r>
            <a:r>
              <a:rPr lang="en-US" sz="1800" dirty="0">
                <a:solidFill>
                  <a:schemeClr val="accent2"/>
                </a:solidFill>
              </a:rPr>
              <a:t>HTML</a:t>
            </a:r>
            <a:r>
              <a:rPr lang="en-US" sz="1800" dirty="0"/>
              <a:t> </a:t>
            </a:r>
            <a:r>
              <a:rPr lang="en-US" sz="1800" dirty="0" err="1"/>
              <a:t>digunakan</a:t>
            </a:r>
            <a:r>
              <a:rPr lang="en-US" sz="1800" dirty="0"/>
              <a:t> untuk </a:t>
            </a:r>
            <a:r>
              <a:rPr lang="en-US" sz="1800" dirty="0" err="1"/>
              <a:t>mendefinisikan</a:t>
            </a:r>
            <a:r>
              <a:rPr lang="en-US" sz="1800" dirty="0"/>
              <a:t> </a:t>
            </a:r>
            <a:r>
              <a:rPr lang="en-US" sz="1800" dirty="0" err="1"/>
              <a:t>struktur</a:t>
            </a:r>
            <a:r>
              <a:rPr lang="en-US" sz="1800" dirty="0"/>
              <a:t> dan </a:t>
            </a:r>
            <a:r>
              <a:rPr lang="en-US" sz="1800" dirty="0" err="1"/>
              <a:t>tampilan</a:t>
            </a:r>
            <a:r>
              <a:rPr lang="en-US" sz="1800" dirty="0"/>
              <a:t> </a:t>
            </a:r>
            <a:r>
              <a:rPr lang="en-US" sz="1800" dirty="0" err="1"/>
              <a:t>halaman</a:t>
            </a:r>
            <a:r>
              <a:rPr lang="en-US" sz="1800" dirty="0"/>
              <a:t> web </a:t>
            </a:r>
            <a:r>
              <a:rPr lang="en-US" sz="1800" dirty="0" err="1"/>
              <a:t>serta</a:t>
            </a:r>
            <a:r>
              <a:rPr lang="en-US" sz="1800" dirty="0"/>
              <a:t> </a:t>
            </a:r>
            <a:r>
              <a:rPr lang="en-US" sz="1800" dirty="0" err="1"/>
              <a:t>mengintegrasikan</a:t>
            </a:r>
            <a:r>
              <a:rPr lang="en-US" sz="1800" dirty="0"/>
              <a:t> </a:t>
            </a:r>
            <a:r>
              <a:rPr lang="en-US" sz="1800" dirty="0" err="1"/>
              <a:t>elemen-elemen</a:t>
            </a:r>
            <a:r>
              <a:rPr lang="en-US" sz="1800" dirty="0"/>
              <a:t> multimedia </a:t>
            </a:r>
            <a:r>
              <a:rPr lang="en-US" sz="1800" dirty="0" err="1"/>
              <a:t>seperti</a:t>
            </a:r>
            <a:r>
              <a:rPr lang="en-US" sz="1800" dirty="0"/>
              <a:t> </a:t>
            </a:r>
            <a:r>
              <a:rPr lang="en-US" sz="1800" dirty="0" err="1"/>
              <a:t>gambar</a:t>
            </a:r>
            <a:r>
              <a:rPr lang="en-US" sz="1800" dirty="0"/>
              <a:t>, video, audio, dan </a:t>
            </a:r>
            <a:r>
              <a:rPr lang="en-US" sz="1800" i="1" dirty="0"/>
              <a:t>hyperlink</a:t>
            </a:r>
            <a:r>
              <a:rPr lang="en-US" sz="1800" dirty="0"/>
              <a:t>. </a:t>
            </a:r>
          </a:p>
        </p:txBody>
      </p:sp>
      <p:sp>
        <p:nvSpPr>
          <p:cNvPr id="500" name="Google Shape;503;p30">
            <a:extLst>
              <a:ext uri="{FF2B5EF4-FFF2-40B4-BE49-F238E27FC236}">
                <a16:creationId xmlns:a16="http://schemas.microsoft.com/office/drawing/2014/main" id="{32551548-A281-BB33-2366-F35DCCD36425}"/>
              </a:ext>
            </a:extLst>
          </p:cNvPr>
          <p:cNvSpPr txBox="1"/>
          <p:nvPr/>
        </p:nvSpPr>
        <p:spPr>
          <a:xfrm>
            <a:off x="1126914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 dirty="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1" name="Google Shape;504;p30">
            <a:extLst>
              <a:ext uri="{FF2B5EF4-FFF2-40B4-BE49-F238E27FC236}">
                <a16:creationId xmlns:a16="http://schemas.microsoft.com/office/drawing/2014/main" id="{2BBB2B0B-4778-E93E-24D8-9AB4D0DB1D15}"/>
              </a:ext>
            </a:extLst>
          </p:cNvPr>
          <p:cNvCxnSpPr>
            <a:endCxn id="500" idx="0"/>
          </p:cNvCxnSpPr>
          <p:nvPr/>
        </p:nvCxnSpPr>
        <p:spPr>
          <a:xfrm>
            <a:off x="1379964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2" name="Google Shape;502;p30">
            <a:extLst>
              <a:ext uri="{FF2B5EF4-FFF2-40B4-BE49-F238E27FC236}">
                <a16:creationId xmlns:a16="http://schemas.microsoft.com/office/drawing/2014/main" id="{D9F16501-6F0E-C046-0D0C-C25489C39BAE}"/>
              </a:ext>
            </a:extLst>
          </p:cNvPr>
          <p:cNvSpPr txBox="1">
            <a:spLocks/>
          </p:cNvSpPr>
          <p:nvPr/>
        </p:nvSpPr>
        <p:spPr>
          <a:xfrm>
            <a:off x="5575225" y="4077148"/>
            <a:ext cx="3116954" cy="390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r"/>
            <a:r>
              <a:rPr lang="en-US" dirty="0">
                <a:solidFill>
                  <a:schemeClr val="bg1"/>
                </a:solidFill>
              </a:rPr>
              <a:t>source</a:t>
            </a:r>
            <a:r>
              <a:rPr lang="en-US" dirty="0"/>
              <a:t>: exabytes.co.id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>
          <a:extLst>
            <a:ext uri="{FF2B5EF4-FFF2-40B4-BE49-F238E27FC236}">
              <a16:creationId xmlns:a16="http://schemas.microsoft.com/office/drawing/2014/main" id="{E49F6AB2-CBE6-F7BF-AD6F-BD95CC0515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7">
            <a:extLst>
              <a:ext uri="{FF2B5EF4-FFF2-40B4-BE49-F238E27FC236}">
                <a16:creationId xmlns:a16="http://schemas.microsoft.com/office/drawing/2014/main" id="{72F81013-62C4-66C8-C2E1-2B0240DAAD4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KSM Informatika - 2025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5" name="Google Shape;465;p27">
            <a:extLst>
              <a:ext uri="{FF2B5EF4-FFF2-40B4-BE49-F238E27FC236}">
                <a16:creationId xmlns:a16="http://schemas.microsoft.com/office/drawing/2014/main" id="{9DEFEC8F-416B-D72A-0EF4-1D48358AD1F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program.cs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6" name="Google Shape;466;p27">
            <a:extLst>
              <a:ext uri="{FF2B5EF4-FFF2-40B4-BE49-F238E27FC236}">
                <a16:creationId xmlns:a16="http://schemas.microsoft.com/office/drawing/2014/main" id="{329EBF58-2F4E-8A6B-5566-A1675A7A5A2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project.sln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97" name="Google Shape;500;p30">
            <a:extLst>
              <a:ext uri="{FF2B5EF4-FFF2-40B4-BE49-F238E27FC236}">
                <a16:creationId xmlns:a16="http://schemas.microsoft.com/office/drawing/2014/main" id="{A306D2D4-3903-5231-9981-76A253014688}"/>
              </a:ext>
            </a:extLst>
          </p:cNvPr>
          <p:cNvSpPr txBox="1">
            <a:spLocks/>
          </p:cNvSpPr>
          <p:nvPr/>
        </p:nvSpPr>
        <p:spPr>
          <a:xfrm flipH="1">
            <a:off x="1054202" y="586975"/>
            <a:ext cx="1842300" cy="11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ira Code"/>
              <a:buNone/>
              <a:defRPr sz="30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n" sz="5000">
                <a:solidFill>
                  <a:schemeClr val="accent6"/>
                </a:solidFill>
              </a:rPr>
              <a:t>{</a:t>
            </a:r>
            <a:endParaRPr lang="en" sz="5000" dirty="0">
              <a:solidFill>
                <a:schemeClr val="accent6"/>
              </a:solidFill>
            </a:endParaRPr>
          </a:p>
        </p:txBody>
      </p:sp>
      <p:sp>
        <p:nvSpPr>
          <p:cNvPr id="499" name="Google Shape;502;p30">
            <a:extLst>
              <a:ext uri="{FF2B5EF4-FFF2-40B4-BE49-F238E27FC236}">
                <a16:creationId xmlns:a16="http://schemas.microsoft.com/office/drawing/2014/main" id="{C66D786F-81E2-955A-6F38-BEA6C6BA4FA9}"/>
              </a:ext>
            </a:extLst>
          </p:cNvPr>
          <p:cNvSpPr txBox="1">
            <a:spLocks/>
          </p:cNvSpPr>
          <p:nvPr/>
        </p:nvSpPr>
        <p:spPr>
          <a:xfrm>
            <a:off x="1633015" y="1375197"/>
            <a:ext cx="4982938" cy="2475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just"/>
            <a:r>
              <a:rPr lang="en-US" sz="1600" dirty="0">
                <a:solidFill>
                  <a:schemeClr val="tx2"/>
                </a:solidFill>
              </a:rPr>
              <a:t>CSS</a:t>
            </a:r>
            <a:r>
              <a:rPr lang="en-US" sz="1600" dirty="0">
                <a:solidFill>
                  <a:schemeClr val="accent6"/>
                </a:solidFill>
              </a:rPr>
              <a:t> adalah </a:t>
            </a:r>
            <a:r>
              <a:rPr lang="en-US" sz="1600" dirty="0" err="1">
                <a:solidFill>
                  <a:schemeClr val="accent6"/>
                </a:solidFill>
              </a:rPr>
              <a:t>singkatan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 err="1">
                <a:solidFill>
                  <a:schemeClr val="accent6"/>
                </a:solidFill>
              </a:rPr>
              <a:t>dari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i="1" dirty="0">
                <a:solidFill>
                  <a:schemeClr val="tx2"/>
                </a:solidFill>
              </a:rPr>
              <a:t>Cascading Style Sheets</a:t>
            </a:r>
            <a:r>
              <a:rPr lang="en-US" sz="1600" dirty="0">
                <a:solidFill>
                  <a:schemeClr val="accent6"/>
                </a:solidFill>
              </a:rPr>
              <a:t>, </a:t>
            </a:r>
            <a:r>
              <a:rPr lang="en-US" sz="1600" dirty="0" err="1">
                <a:solidFill>
                  <a:schemeClr val="accent6"/>
                </a:solidFill>
              </a:rPr>
              <a:t>yaitu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 err="1">
                <a:solidFill>
                  <a:schemeClr val="accent6"/>
                </a:solidFill>
              </a:rPr>
              <a:t>bahasa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 err="1">
                <a:solidFill>
                  <a:schemeClr val="accent6"/>
                </a:solidFill>
              </a:rPr>
              <a:t>kode</a:t>
            </a:r>
            <a:r>
              <a:rPr lang="en-US" sz="1600" dirty="0">
                <a:solidFill>
                  <a:schemeClr val="accent6"/>
                </a:solidFill>
              </a:rPr>
              <a:t> yang </a:t>
            </a:r>
            <a:r>
              <a:rPr lang="en-US" sz="1600" dirty="0" err="1">
                <a:solidFill>
                  <a:schemeClr val="accent6"/>
                </a:solidFill>
              </a:rPr>
              <a:t>digunakan</a:t>
            </a:r>
            <a:r>
              <a:rPr lang="en-US" sz="1600" dirty="0">
                <a:solidFill>
                  <a:schemeClr val="accent6"/>
                </a:solidFill>
              </a:rPr>
              <a:t> untuk </a:t>
            </a:r>
            <a:r>
              <a:rPr lang="en-US" sz="1600" dirty="0" err="1">
                <a:solidFill>
                  <a:schemeClr val="accent6"/>
                </a:solidFill>
              </a:rPr>
              <a:t>menambahkan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 err="1">
                <a:solidFill>
                  <a:schemeClr val="accent6"/>
                </a:solidFill>
              </a:rPr>
              <a:t>gaya</a:t>
            </a:r>
            <a:r>
              <a:rPr lang="en-US" sz="1600" dirty="0">
                <a:solidFill>
                  <a:schemeClr val="accent6"/>
                </a:solidFill>
              </a:rPr>
              <a:t> pada </a:t>
            </a:r>
            <a:r>
              <a:rPr lang="en-US" sz="1600" dirty="0" err="1">
                <a:solidFill>
                  <a:schemeClr val="accent6"/>
                </a:solidFill>
              </a:rPr>
              <a:t>elemen</a:t>
            </a:r>
            <a:r>
              <a:rPr lang="en-US" sz="1600" dirty="0">
                <a:solidFill>
                  <a:schemeClr val="accent6"/>
                </a:solidFill>
              </a:rPr>
              <a:t> yang </a:t>
            </a:r>
            <a:r>
              <a:rPr lang="en-US" sz="1600" dirty="0" err="1">
                <a:solidFill>
                  <a:schemeClr val="accent6"/>
                </a:solidFill>
              </a:rPr>
              <a:t>ditulis</a:t>
            </a:r>
            <a:r>
              <a:rPr lang="en-US" sz="1600" dirty="0">
                <a:solidFill>
                  <a:schemeClr val="accent6"/>
                </a:solidFill>
              </a:rPr>
              <a:t> dalam </a:t>
            </a:r>
            <a:r>
              <a:rPr lang="en-US" sz="1600" dirty="0" err="1">
                <a:solidFill>
                  <a:schemeClr val="accent6"/>
                </a:solidFill>
              </a:rPr>
              <a:t>bahasa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i="1" dirty="0">
                <a:solidFill>
                  <a:schemeClr val="accent6"/>
                </a:solidFill>
              </a:rPr>
              <a:t>markup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 err="1">
                <a:solidFill>
                  <a:schemeClr val="accent6"/>
                </a:solidFill>
              </a:rPr>
              <a:t>seperti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>
                <a:solidFill>
                  <a:schemeClr val="accent2"/>
                </a:solidFill>
              </a:rPr>
              <a:t>HTML</a:t>
            </a:r>
            <a:r>
              <a:rPr lang="en-US" sz="1600" dirty="0">
                <a:solidFill>
                  <a:schemeClr val="accent6"/>
                </a:solidFill>
              </a:rPr>
              <a:t>. </a:t>
            </a:r>
            <a:r>
              <a:rPr lang="en-US" sz="1600" dirty="0">
                <a:solidFill>
                  <a:schemeClr val="tx2"/>
                </a:solidFill>
              </a:rPr>
              <a:t>CSS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 err="1">
                <a:solidFill>
                  <a:schemeClr val="accent6"/>
                </a:solidFill>
              </a:rPr>
              <a:t>berfungsi</a:t>
            </a:r>
            <a:r>
              <a:rPr lang="en-US" sz="1600" dirty="0">
                <a:solidFill>
                  <a:schemeClr val="accent6"/>
                </a:solidFill>
              </a:rPr>
              <a:t> untuk </a:t>
            </a:r>
            <a:r>
              <a:rPr lang="en-US" sz="1600" dirty="0" err="1">
                <a:solidFill>
                  <a:schemeClr val="accent6"/>
                </a:solidFill>
              </a:rPr>
              <a:t>membedakan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 err="1">
                <a:solidFill>
                  <a:schemeClr val="accent6"/>
                </a:solidFill>
              </a:rPr>
              <a:t>desain</a:t>
            </a:r>
            <a:r>
              <a:rPr lang="en-US" sz="1600" dirty="0">
                <a:solidFill>
                  <a:schemeClr val="accent6"/>
                </a:solidFill>
              </a:rPr>
              <a:t> visual website </a:t>
            </a:r>
            <a:r>
              <a:rPr lang="en-US" sz="1600" dirty="0" err="1">
                <a:solidFill>
                  <a:schemeClr val="accent6"/>
                </a:solidFill>
              </a:rPr>
              <a:t>dari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 err="1">
                <a:solidFill>
                  <a:schemeClr val="accent6"/>
                </a:solidFill>
              </a:rPr>
              <a:t>tampilan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 err="1">
                <a:solidFill>
                  <a:schemeClr val="accent6"/>
                </a:solidFill>
              </a:rPr>
              <a:t>konten</a:t>
            </a:r>
            <a:r>
              <a:rPr lang="en-US" sz="1600" dirty="0">
                <a:solidFill>
                  <a:schemeClr val="accent6"/>
                </a:solidFill>
              </a:rPr>
              <a:t>. </a:t>
            </a:r>
            <a:r>
              <a:rPr lang="en-US" sz="1600" dirty="0">
                <a:solidFill>
                  <a:schemeClr val="accent2"/>
                </a:solidFill>
              </a:rPr>
              <a:t>HTML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 err="1">
                <a:solidFill>
                  <a:schemeClr val="accent6"/>
                </a:solidFill>
              </a:rPr>
              <a:t>mengatur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 err="1">
                <a:solidFill>
                  <a:schemeClr val="accent6"/>
                </a:solidFill>
              </a:rPr>
              <a:t>susunan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 err="1">
                <a:solidFill>
                  <a:schemeClr val="accent6"/>
                </a:solidFill>
              </a:rPr>
              <a:t>konten</a:t>
            </a:r>
            <a:r>
              <a:rPr lang="en-US" sz="1600" dirty="0">
                <a:solidFill>
                  <a:schemeClr val="accent6"/>
                </a:solidFill>
              </a:rPr>
              <a:t> website, </a:t>
            </a:r>
            <a:r>
              <a:rPr lang="en-US" sz="1600" dirty="0" err="1">
                <a:solidFill>
                  <a:schemeClr val="accent6"/>
                </a:solidFill>
              </a:rPr>
              <a:t>sedangkan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>
                <a:solidFill>
                  <a:schemeClr val="tx2"/>
                </a:solidFill>
              </a:rPr>
              <a:t>CSS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 err="1">
                <a:solidFill>
                  <a:schemeClr val="accent6"/>
                </a:solidFill>
              </a:rPr>
              <a:t>mengatur</a:t>
            </a:r>
            <a:r>
              <a:rPr lang="en-US" sz="1600" dirty="0">
                <a:solidFill>
                  <a:schemeClr val="accent6"/>
                </a:solidFill>
              </a:rPr>
              <a:t> </a:t>
            </a:r>
            <a:r>
              <a:rPr lang="en-US" sz="1600" dirty="0" err="1">
                <a:solidFill>
                  <a:schemeClr val="accent6"/>
                </a:solidFill>
              </a:rPr>
              <a:t>desain</a:t>
            </a:r>
            <a:r>
              <a:rPr lang="en-US" sz="1600" dirty="0">
                <a:solidFill>
                  <a:schemeClr val="accent6"/>
                </a:solidFill>
              </a:rPr>
              <a:t> visual dan </a:t>
            </a:r>
            <a:r>
              <a:rPr lang="en-US" sz="1600" dirty="0" err="1">
                <a:solidFill>
                  <a:schemeClr val="accent6"/>
                </a:solidFill>
              </a:rPr>
              <a:t>estetikanya</a:t>
            </a:r>
            <a:r>
              <a:rPr lang="en-US" sz="1600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500" name="Google Shape;503;p30">
            <a:extLst>
              <a:ext uri="{FF2B5EF4-FFF2-40B4-BE49-F238E27FC236}">
                <a16:creationId xmlns:a16="http://schemas.microsoft.com/office/drawing/2014/main" id="{00AEA4F2-14D9-0AE8-50DE-A25E9009E319}"/>
              </a:ext>
            </a:extLst>
          </p:cNvPr>
          <p:cNvSpPr txBox="1"/>
          <p:nvPr/>
        </p:nvSpPr>
        <p:spPr>
          <a:xfrm>
            <a:off x="1126914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 dirty="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1" name="Google Shape;504;p30">
            <a:extLst>
              <a:ext uri="{FF2B5EF4-FFF2-40B4-BE49-F238E27FC236}">
                <a16:creationId xmlns:a16="http://schemas.microsoft.com/office/drawing/2014/main" id="{48F54C24-B438-19F3-2972-52FA4A0B4665}"/>
              </a:ext>
            </a:extLst>
          </p:cNvPr>
          <p:cNvCxnSpPr>
            <a:endCxn id="500" idx="0"/>
          </p:cNvCxnSpPr>
          <p:nvPr/>
        </p:nvCxnSpPr>
        <p:spPr>
          <a:xfrm>
            <a:off x="1379964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2" name="Google Shape;502;p30">
            <a:extLst>
              <a:ext uri="{FF2B5EF4-FFF2-40B4-BE49-F238E27FC236}">
                <a16:creationId xmlns:a16="http://schemas.microsoft.com/office/drawing/2014/main" id="{802FEC49-033C-F9D9-EF34-110FAF9A4A61}"/>
              </a:ext>
            </a:extLst>
          </p:cNvPr>
          <p:cNvSpPr txBox="1">
            <a:spLocks/>
          </p:cNvSpPr>
          <p:nvPr/>
        </p:nvSpPr>
        <p:spPr>
          <a:xfrm>
            <a:off x="5575225" y="4077148"/>
            <a:ext cx="3116954" cy="390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r"/>
            <a:r>
              <a:rPr lang="en-US" dirty="0">
                <a:solidFill>
                  <a:schemeClr val="bg1"/>
                </a:solidFill>
              </a:rPr>
              <a:t>source</a:t>
            </a:r>
            <a:r>
              <a:rPr lang="en-US" dirty="0"/>
              <a:t>: hostinger.com</a:t>
            </a:r>
          </a:p>
        </p:txBody>
      </p:sp>
      <p:sp>
        <p:nvSpPr>
          <p:cNvPr id="8" name="Google Shape;501;p30">
            <a:extLst>
              <a:ext uri="{FF2B5EF4-FFF2-40B4-BE49-F238E27FC236}">
                <a16:creationId xmlns:a16="http://schemas.microsoft.com/office/drawing/2014/main" id="{E467085C-4605-CF73-C254-00BCAF8834B6}"/>
              </a:ext>
            </a:extLst>
          </p:cNvPr>
          <p:cNvSpPr txBox="1">
            <a:spLocks/>
          </p:cNvSpPr>
          <p:nvPr/>
        </p:nvSpPr>
        <p:spPr>
          <a:xfrm>
            <a:off x="1633014" y="839696"/>
            <a:ext cx="6295372" cy="5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1800" b="0" i="0" u="none" strike="noStrike" cap="none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n-ID" sz="3600" b="1" dirty="0" err="1"/>
              <a:t>apa</a:t>
            </a:r>
            <a:r>
              <a:rPr lang="en-ID" sz="3600" b="1" dirty="0"/>
              <a:t> </a:t>
            </a:r>
            <a:r>
              <a:rPr lang="en-ID" sz="3600" b="1" dirty="0" err="1"/>
              <a:t>itu</a:t>
            </a:r>
            <a:r>
              <a:rPr lang="en-ID" sz="3600" b="1" dirty="0"/>
              <a:t> </a:t>
            </a:r>
            <a:r>
              <a:rPr lang="en-ID" sz="3600" b="1" dirty="0">
                <a:solidFill>
                  <a:schemeClr val="tx2"/>
                </a:solidFill>
              </a:rPr>
              <a:t>CSS</a:t>
            </a:r>
            <a:r>
              <a:rPr lang="en-ID" sz="3600" b="1" dirty="0"/>
              <a:t>? </a:t>
            </a:r>
            <a:endParaRPr lang="en-ID" sz="3600" b="1" dirty="0">
              <a:solidFill>
                <a:schemeClr val="accent3"/>
              </a:solidFill>
            </a:endParaRPr>
          </a:p>
        </p:txBody>
      </p:sp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3A87FFED-C9BD-80AA-7591-18FF4E3405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3439" y="1496845"/>
            <a:ext cx="2149811" cy="2149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7974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>
          <a:extLst>
            <a:ext uri="{FF2B5EF4-FFF2-40B4-BE49-F238E27FC236}">
              <a16:creationId xmlns:a16="http://schemas.microsoft.com/office/drawing/2014/main" id="{2E4904CB-9E1F-5929-7017-A4398E66F9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65;p27">
            <a:extLst>
              <a:ext uri="{FF2B5EF4-FFF2-40B4-BE49-F238E27FC236}">
                <a16:creationId xmlns:a16="http://schemas.microsoft.com/office/drawing/2014/main" id="{A22B842F-5AC6-E54F-A786-E45F12DAE2CF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en-ID"/>
              <a:t>program.cs</a:t>
            </a:r>
            <a:endParaRPr lang="en-ID" dirty="0"/>
          </a:p>
        </p:txBody>
      </p:sp>
      <p:sp>
        <p:nvSpPr>
          <p:cNvPr id="7" name="Google Shape;466;p27">
            <a:extLst>
              <a:ext uri="{FF2B5EF4-FFF2-40B4-BE49-F238E27FC236}">
                <a16:creationId xmlns:a16="http://schemas.microsoft.com/office/drawing/2014/main" id="{D9638E90-196B-C3F5-9783-2D7CD7B57A09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en-ID"/>
              <a:t>project.sln</a:t>
            </a:r>
            <a:endParaRPr lang="en-ID" dirty="0"/>
          </a:p>
        </p:txBody>
      </p:sp>
      <p:sp>
        <p:nvSpPr>
          <p:cNvPr id="10" name="Google Shape;460;p27">
            <a:extLst>
              <a:ext uri="{FF2B5EF4-FFF2-40B4-BE49-F238E27FC236}">
                <a16:creationId xmlns:a16="http://schemas.microsoft.com/office/drawing/2014/main" id="{59752FFD-31A5-2FE4-C7CE-A7852C7E200E}"/>
              </a:ext>
            </a:extLst>
          </p:cNvPr>
          <p:cNvSpPr txBox="1">
            <a:spLocks/>
          </p:cNvSpPr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n-ID"/>
              <a:t>KSM Informatika - 2025</a:t>
            </a:r>
            <a:endParaRPr lang="en-ID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E4D31C-7730-DF71-AF02-5545A5495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556" y="799811"/>
            <a:ext cx="6863379" cy="3543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43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>
          <a:extLst>
            <a:ext uri="{FF2B5EF4-FFF2-40B4-BE49-F238E27FC236}">
              <a16:creationId xmlns:a16="http://schemas.microsoft.com/office/drawing/2014/main" id="{FE41854F-74D3-877E-D04F-7C2B15FB9C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7">
            <a:extLst>
              <a:ext uri="{FF2B5EF4-FFF2-40B4-BE49-F238E27FC236}">
                <a16:creationId xmlns:a16="http://schemas.microsoft.com/office/drawing/2014/main" id="{E534DB17-26F4-E9AA-BE3B-77A755DBCD2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KSM Informatika - 2025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5" name="Google Shape;465;p27">
            <a:extLst>
              <a:ext uri="{FF2B5EF4-FFF2-40B4-BE49-F238E27FC236}">
                <a16:creationId xmlns:a16="http://schemas.microsoft.com/office/drawing/2014/main" id="{E65A3D25-D4B2-8D18-C296-9AB5DDCBD0D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program.cs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6" name="Google Shape;466;p27">
            <a:extLst>
              <a:ext uri="{FF2B5EF4-FFF2-40B4-BE49-F238E27FC236}">
                <a16:creationId xmlns:a16="http://schemas.microsoft.com/office/drawing/2014/main" id="{13DB202D-55E3-302A-F694-C5D85758212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project.sln</a:t>
            </a:r>
            <a:endParaRPr sz="1400" dirty="0">
              <a:solidFill>
                <a:schemeClr val="accent3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2CBE79-3BC1-9CB5-8FF6-EACBE8E65C1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67796"/>
          <a:stretch/>
        </p:blipFill>
        <p:spPr>
          <a:xfrm>
            <a:off x="1484555" y="799811"/>
            <a:ext cx="6863379" cy="9832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786D09-EB6A-9C55-26F9-E268F448A85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5525" r="16687"/>
          <a:stretch/>
        </p:blipFill>
        <p:spPr>
          <a:xfrm>
            <a:off x="1484555" y="3626094"/>
            <a:ext cx="6863379" cy="7175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B15356-D38A-4C73-76F3-08E0F675D7E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9193"/>
          <a:stretch/>
        </p:blipFill>
        <p:spPr>
          <a:xfrm>
            <a:off x="1484555" y="1773001"/>
            <a:ext cx="6863379" cy="1856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586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4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813">
          <a:extLst>
            <a:ext uri="{FF2B5EF4-FFF2-40B4-BE49-F238E27FC236}">
              <a16:creationId xmlns:a16="http://schemas.microsoft.com/office/drawing/2014/main" id="{9CF3297B-DDEC-9C6C-6DED-FE04D8913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F510650-E797-FA13-975E-C8E068811FC0}"/>
              </a:ext>
            </a:extLst>
          </p:cNvPr>
          <p:cNvSpPr/>
          <p:nvPr/>
        </p:nvSpPr>
        <p:spPr>
          <a:xfrm>
            <a:off x="538164" y="1387073"/>
            <a:ext cx="8067673" cy="2369355"/>
          </a:xfrm>
          <a:prstGeom prst="rect">
            <a:avLst/>
          </a:prstGeom>
          <a:solidFill>
            <a:srgbClr val="2E32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821" name="Google Shape;821;p40"/>
          <p:cNvSpPr txBox="1">
            <a:spLocks noGrp="1"/>
          </p:cNvSpPr>
          <p:nvPr>
            <p:ph type="title"/>
          </p:nvPr>
        </p:nvSpPr>
        <p:spPr>
          <a:xfrm>
            <a:off x="2182435" y="1545014"/>
            <a:ext cx="4779131" cy="20534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/>
              <a:t>Tutoring</a:t>
            </a:r>
            <a:r>
              <a:rPr lang="en" sz="5000" b="1" dirty="0"/>
              <a:t> </a:t>
            </a:r>
            <a:r>
              <a:rPr lang="en" sz="6000" b="1" dirty="0">
                <a:solidFill>
                  <a:schemeClr val="accent2"/>
                </a:solidFill>
              </a:rPr>
              <a:t>Session;</a:t>
            </a:r>
            <a:r>
              <a:rPr lang="en" sz="6000" dirty="0">
                <a:solidFill>
                  <a:schemeClr val="accent6"/>
                </a:solidFill>
              </a:rPr>
              <a:t>{}</a:t>
            </a:r>
            <a:r>
              <a:rPr lang="en" sz="5000" b="1" dirty="0">
                <a:solidFill>
                  <a:schemeClr val="accent2"/>
                </a:solidFill>
              </a:rPr>
              <a:t> </a:t>
            </a:r>
            <a:endParaRPr sz="5000" b="1" dirty="0">
              <a:solidFill>
                <a:schemeClr val="accent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97AE97-F29F-D820-7F9C-D5B9B628BA1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472"/>
          <a:stretch/>
        </p:blipFill>
        <p:spPr>
          <a:xfrm>
            <a:off x="538163" y="1019351"/>
            <a:ext cx="8067673" cy="50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936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grayscl/>
            <a:lum/>
          </a:blip>
          <a:srcRect/>
          <a:stretch>
            <a:fillRect t="-31000" b="-1000"/>
          </a:stretch>
        </a:blipFill>
        <a:effectLst/>
      </p:bgPr>
    </p:bg>
    <p:spTree>
      <p:nvGrpSpPr>
        <p:cNvPr id="1" name="Shape 813">
          <a:extLst>
            <a:ext uri="{FF2B5EF4-FFF2-40B4-BE49-F238E27FC236}">
              <a16:creationId xmlns:a16="http://schemas.microsoft.com/office/drawing/2014/main" id="{4C44F524-C09C-31A5-7038-EF7AEDF5EB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519576B-9618-5096-D620-EFEA4100D66C}"/>
              </a:ext>
            </a:extLst>
          </p:cNvPr>
          <p:cNvSpPr/>
          <p:nvPr/>
        </p:nvSpPr>
        <p:spPr>
          <a:xfrm>
            <a:off x="273050" y="1955182"/>
            <a:ext cx="8556765" cy="1233136"/>
          </a:xfrm>
          <a:prstGeom prst="rect">
            <a:avLst/>
          </a:prstGeom>
          <a:solidFill>
            <a:srgbClr val="2E32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821" name="Google Shape;821;p40">
            <a:extLst>
              <a:ext uri="{FF2B5EF4-FFF2-40B4-BE49-F238E27FC236}">
                <a16:creationId xmlns:a16="http://schemas.microsoft.com/office/drawing/2014/main" id="{FF681A4B-85A2-6343-795D-84D6D5E133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6081" y="2065930"/>
            <a:ext cx="8351838" cy="10116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/>
              <a:t>Mini</a:t>
            </a:r>
            <a:r>
              <a:rPr lang="en" sz="5000" b="1" dirty="0"/>
              <a:t> </a:t>
            </a:r>
            <a:r>
              <a:rPr lang="en" sz="6000" b="1" dirty="0">
                <a:solidFill>
                  <a:schemeClr val="accent2"/>
                </a:solidFill>
              </a:rPr>
              <a:t>Challenge;</a:t>
            </a:r>
            <a:r>
              <a:rPr lang="en" sz="6000" dirty="0">
                <a:solidFill>
                  <a:schemeClr val="accent6"/>
                </a:solidFill>
              </a:rPr>
              <a:t>{}</a:t>
            </a:r>
            <a:r>
              <a:rPr lang="en" sz="5000" b="1" dirty="0">
                <a:solidFill>
                  <a:schemeClr val="accent2"/>
                </a:solidFill>
              </a:rPr>
              <a:t> </a:t>
            </a:r>
            <a:endParaRPr sz="5000" b="1" dirty="0">
              <a:solidFill>
                <a:schemeClr val="accent2"/>
              </a:solidFill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5FD42F4-0F0E-B261-CBA2-EEE576E685A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11"/>
          <a:stretch/>
        </p:blipFill>
        <p:spPr>
          <a:xfrm>
            <a:off x="273050" y="1441525"/>
            <a:ext cx="8556765" cy="51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282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279E9C-08EA-7577-5AC0-8118830158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501;p30">
            <a:extLst>
              <a:ext uri="{FF2B5EF4-FFF2-40B4-BE49-F238E27FC236}">
                <a16:creationId xmlns:a16="http://schemas.microsoft.com/office/drawing/2014/main" id="{93330D3F-D8E9-142D-FB61-2A423D6A4D7F}"/>
              </a:ext>
            </a:extLst>
          </p:cNvPr>
          <p:cNvSpPr txBox="1">
            <a:spLocks/>
          </p:cNvSpPr>
          <p:nvPr/>
        </p:nvSpPr>
        <p:spPr>
          <a:xfrm>
            <a:off x="2376366" y="96817"/>
            <a:ext cx="4391268" cy="5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1800" b="0" i="0" u="none" strike="noStrike" cap="none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en-ID" sz="3600" b="1" dirty="0"/>
              <a:t>Link </a:t>
            </a:r>
            <a:r>
              <a:rPr lang="en-ID" sz="3600" b="1" dirty="0" err="1">
                <a:solidFill>
                  <a:schemeClr val="accent2"/>
                </a:solidFill>
              </a:rPr>
              <a:t>Kuesioner</a:t>
            </a:r>
            <a:r>
              <a:rPr lang="en-ID" sz="3600" b="1" dirty="0">
                <a:solidFill>
                  <a:schemeClr val="accent2"/>
                </a:solidFill>
              </a:rPr>
              <a:t>:</a:t>
            </a:r>
            <a:endParaRPr lang="en-ID" sz="3600" b="1" dirty="0">
              <a:solidFill>
                <a:schemeClr val="accent3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F5FA35-8C3A-7C50-D356-F60FC839AC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6618" y="776402"/>
            <a:ext cx="3855069" cy="3855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548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grayscl/>
          </a:blip>
          <a:srcRect/>
          <a:stretch>
            <a:fillRect/>
          </a:stretch>
        </a:blipFill>
        <a:effectLst/>
      </p:bgPr>
    </p:bg>
    <p:spTree>
      <p:nvGrpSpPr>
        <p:cNvPr id="1" name="Shape 813">
          <a:extLst>
            <a:ext uri="{FF2B5EF4-FFF2-40B4-BE49-F238E27FC236}">
              <a16:creationId xmlns:a16="http://schemas.microsoft.com/office/drawing/2014/main" id="{EE68A4CD-6C45-7928-3788-8584942DD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6ED7CA3-BE85-2CD1-49B2-8CFE4B8BE611}"/>
              </a:ext>
            </a:extLst>
          </p:cNvPr>
          <p:cNvSpPr/>
          <p:nvPr/>
        </p:nvSpPr>
        <p:spPr>
          <a:xfrm>
            <a:off x="4320540" y="2678654"/>
            <a:ext cx="4823460" cy="1386570"/>
          </a:xfrm>
          <a:prstGeom prst="rect">
            <a:avLst/>
          </a:prstGeom>
          <a:solidFill>
            <a:srgbClr val="2E32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Google Shape;821;p40">
            <a:extLst>
              <a:ext uri="{FF2B5EF4-FFF2-40B4-BE49-F238E27FC236}">
                <a16:creationId xmlns:a16="http://schemas.microsoft.com/office/drawing/2014/main" id="{B3496292-5EC6-D206-F5FF-757CB01AC4EE}"/>
              </a:ext>
            </a:extLst>
          </p:cNvPr>
          <p:cNvSpPr txBox="1">
            <a:spLocks/>
          </p:cNvSpPr>
          <p:nvPr/>
        </p:nvSpPr>
        <p:spPr>
          <a:xfrm>
            <a:off x="4203700" y="2757769"/>
            <a:ext cx="4940301" cy="1228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ira Code"/>
              <a:buNone/>
              <a:defRPr sz="30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algn="r"/>
            <a:r>
              <a:rPr lang="en-ID" sz="6000" b="1" dirty="0"/>
              <a:t>Thank you</a:t>
            </a:r>
            <a:r>
              <a:rPr lang="en-ID" sz="6000" b="1" dirty="0">
                <a:solidFill>
                  <a:schemeClr val="accent2"/>
                </a:solidFill>
              </a:rPr>
              <a:t>;</a:t>
            </a:r>
            <a:r>
              <a:rPr lang="en-ID" sz="5000" b="1" dirty="0">
                <a:solidFill>
                  <a:schemeClr val="accent2"/>
                </a:solidFill>
              </a:rPr>
              <a:t>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C8781A5F-9BED-CA0F-88EA-FFE9413FDE6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11"/>
          <a:stretch/>
        </p:blipFill>
        <p:spPr>
          <a:xfrm>
            <a:off x="4320540" y="2402477"/>
            <a:ext cx="4823460" cy="29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452078"/>
      </p:ext>
    </p:extLst>
  </p:cSld>
  <p:clrMapOvr>
    <a:masterClrMapping/>
  </p:clrMapOvr>
</p:sld>
</file>

<file path=ppt/theme/theme1.xml><?xml version="1.0" encoding="utf-8"?>
<a:theme xmlns:a="http://schemas.openxmlformats.org/drawingml/2006/main" name="Programming Language Workshop for Beginners by Slidesgo">
  <a:themeElements>
    <a:clrScheme name="Simple Light">
      <a:dk1>
        <a:srgbClr val="2E323B"/>
      </a:dk1>
      <a:lt1>
        <a:srgbClr val="FF5858"/>
      </a:lt1>
      <a:dk2>
        <a:srgbClr val="72D9F0"/>
      </a:dk2>
      <a:lt2>
        <a:srgbClr val="FCC642"/>
      </a:lt2>
      <a:accent1>
        <a:srgbClr val="DBA0DB"/>
      </a:accent1>
      <a:accent2>
        <a:srgbClr val="A5CF27"/>
      </a:accent2>
      <a:accent3>
        <a:srgbClr val="E7E7E7"/>
      </a:accent3>
      <a:accent4>
        <a:srgbClr val="707070"/>
      </a:accent4>
      <a:accent5>
        <a:srgbClr val="16191F"/>
      </a:accent5>
      <a:accent6>
        <a:srgbClr val="FFFFFF"/>
      </a:accent6>
      <a:hlink>
        <a:srgbClr val="FF58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193</Words>
  <Application>Microsoft Office PowerPoint</Application>
  <PresentationFormat>On-screen Show (16:9)</PresentationFormat>
  <Paragraphs>34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Fira Code</vt:lpstr>
      <vt:lpstr>Programming Language Workshop for Beginners by Slidesgo</vt:lpstr>
      <vt:lpstr>{</vt:lpstr>
      <vt:lpstr>{</vt:lpstr>
      <vt:lpstr>PowerPoint Presentation</vt:lpstr>
      <vt:lpstr>PowerPoint Presentation</vt:lpstr>
      <vt:lpstr>PowerPoint Presentation</vt:lpstr>
      <vt:lpstr>Tutoring Session;{} </vt:lpstr>
      <vt:lpstr>Mini Challenge;{}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kelvin adrian</cp:lastModifiedBy>
  <cp:revision>3</cp:revision>
  <dcterms:modified xsi:type="dcterms:W3CDTF">2025-05-08T11:55:09Z</dcterms:modified>
</cp:coreProperties>
</file>